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3" r:id="rId2"/>
    <p:sldId id="271" r:id="rId3"/>
    <p:sldId id="277" r:id="rId4"/>
    <p:sldId id="306" r:id="rId5"/>
    <p:sldId id="272" r:id="rId6"/>
    <p:sldId id="276" r:id="rId7"/>
    <p:sldId id="283" r:id="rId8"/>
    <p:sldId id="289" r:id="rId9"/>
    <p:sldId id="288" r:id="rId10"/>
    <p:sldId id="256" r:id="rId11"/>
    <p:sldId id="307" r:id="rId12"/>
    <p:sldId id="278" r:id="rId13"/>
    <p:sldId id="308" r:id="rId14"/>
    <p:sldId id="284" r:id="rId15"/>
    <p:sldId id="310" r:id="rId16"/>
    <p:sldId id="279" r:id="rId17"/>
    <p:sldId id="260" r:id="rId18"/>
    <p:sldId id="309"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6E631B-8EC5-4746-997B-C66AA4370C2B}">
          <p14:sldIdLst>
            <p14:sldId id="273"/>
            <p14:sldId id="271"/>
            <p14:sldId id="277"/>
            <p14:sldId id="306"/>
            <p14:sldId id="272"/>
            <p14:sldId id="276"/>
            <p14:sldId id="283"/>
            <p14:sldId id="289"/>
            <p14:sldId id="288"/>
            <p14:sldId id="256"/>
            <p14:sldId id="307"/>
            <p14:sldId id="278"/>
            <p14:sldId id="308"/>
            <p14:sldId id="284"/>
            <p14:sldId id="310"/>
            <p14:sldId id="279"/>
            <p14:sldId id="260"/>
            <p14:sldId id="309"/>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0"/>
    <p:restoredTop sz="94694"/>
  </p:normalViewPr>
  <p:slideViewPr>
    <p:cSldViewPr snapToGrid="0" snapToObjects="1">
      <p:cViewPr varScale="1">
        <p:scale>
          <a:sx n="96" d="100"/>
          <a:sy n="96" d="100"/>
        </p:scale>
        <p:origin x="176"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ar/folders/n3/hvzvb7p92ksd_stpjt9prbzr0000gn/T/com.microsoft.Outlook/Outlook%20Temp/Top_6_Locals_U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3200"/>
              <a:t>New Initiations By Month</a:t>
            </a:r>
          </a:p>
        </c:rich>
      </c:tx>
      <c:layout>
        <c:manualLayout>
          <c:xMode val="edge"/>
          <c:yMode val="edge"/>
          <c:x val="0.30740100065616799"/>
          <c:y val="0"/>
        </c:manualLayout>
      </c:layout>
      <c:overlay val="0"/>
      <c:spPr>
        <a:noFill/>
        <a:ln>
          <a:noFill/>
        </a:ln>
        <a:effectLst/>
      </c:spPr>
      <c:txPr>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v>92</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Sheet1!$B$2:$G$2</c:f>
              <c:strCache>
                <c:ptCount val="6"/>
                <c:pt idx="0">
                  <c:v>January</c:v>
                </c:pt>
                <c:pt idx="1">
                  <c:v>February</c:v>
                </c:pt>
                <c:pt idx="2">
                  <c:v>March</c:v>
                </c:pt>
                <c:pt idx="3">
                  <c:v>April</c:v>
                </c:pt>
                <c:pt idx="4">
                  <c:v>May</c:v>
                </c:pt>
                <c:pt idx="5">
                  <c:v>June</c:v>
                </c:pt>
              </c:strCache>
            </c:strRef>
          </c:cat>
          <c:val>
            <c:numRef>
              <c:f>Sheet1!$B$3:$G$3</c:f>
              <c:numCache>
                <c:formatCode>General</c:formatCode>
                <c:ptCount val="6"/>
                <c:pt idx="0">
                  <c:v>24</c:v>
                </c:pt>
                <c:pt idx="1">
                  <c:v>17</c:v>
                </c:pt>
                <c:pt idx="2">
                  <c:v>38</c:v>
                </c:pt>
                <c:pt idx="3">
                  <c:v>55</c:v>
                </c:pt>
                <c:pt idx="4">
                  <c:v>81</c:v>
                </c:pt>
                <c:pt idx="5">
                  <c:v>155</c:v>
                </c:pt>
              </c:numCache>
            </c:numRef>
          </c:val>
          <c:extLst>
            <c:ext xmlns:c16="http://schemas.microsoft.com/office/drawing/2014/chart" uri="{C3380CC4-5D6E-409C-BE32-E72D297353CC}">
              <c16:uniqueId val="{00000000-768C-854F-B79B-9544B61658BD}"/>
            </c:ext>
          </c:extLst>
        </c:ser>
        <c:ser>
          <c:idx val="1"/>
          <c:order val="1"/>
          <c:tx>
            <c:v>549</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Sheet1!$B$2:$G$2</c:f>
              <c:strCache>
                <c:ptCount val="6"/>
                <c:pt idx="0">
                  <c:v>January</c:v>
                </c:pt>
                <c:pt idx="1">
                  <c:v>February</c:v>
                </c:pt>
                <c:pt idx="2">
                  <c:v>March</c:v>
                </c:pt>
                <c:pt idx="3">
                  <c:v>April</c:v>
                </c:pt>
                <c:pt idx="4">
                  <c:v>May</c:v>
                </c:pt>
                <c:pt idx="5">
                  <c:v>June</c:v>
                </c:pt>
              </c:strCache>
            </c:strRef>
          </c:cat>
          <c:val>
            <c:numRef>
              <c:f>Sheet1!$B$4:$G$4</c:f>
              <c:numCache>
                <c:formatCode>General</c:formatCode>
                <c:ptCount val="6"/>
                <c:pt idx="0">
                  <c:v>0</c:v>
                </c:pt>
                <c:pt idx="1">
                  <c:v>0</c:v>
                </c:pt>
                <c:pt idx="2">
                  <c:v>93</c:v>
                </c:pt>
                <c:pt idx="3">
                  <c:v>0</c:v>
                </c:pt>
                <c:pt idx="4">
                  <c:v>34</c:v>
                </c:pt>
                <c:pt idx="5">
                  <c:v>0</c:v>
                </c:pt>
              </c:numCache>
            </c:numRef>
          </c:val>
          <c:extLst>
            <c:ext xmlns:c16="http://schemas.microsoft.com/office/drawing/2014/chart" uri="{C3380CC4-5D6E-409C-BE32-E72D297353CC}">
              <c16:uniqueId val="{00000001-768C-854F-B79B-9544B61658BD}"/>
            </c:ext>
          </c:extLst>
        </c:ser>
        <c:dLbls>
          <c:showLegendKey val="0"/>
          <c:showVal val="0"/>
          <c:showCatName val="0"/>
          <c:showSerName val="0"/>
          <c:showPercent val="0"/>
          <c:showBubbleSize val="0"/>
        </c:dLbls>
        <c:gapWidth val="100"/>
        <c:overlap val="-24"/>
        <c:axId val="452985167"/>
        <c:axId val="452986799"/>
      </c:barChart>
      <c:catAx>
        <c:axId val="45298516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452986799"/>
        <c:crosses val="autoZero"/>
        <c:auto val="1"/>
        <c:lblAlgn val="ctr"/>
        <c:lblOffset val="100"/>
        <c:noMultiLvlLbl val="0"/>
      </c:catAx>
      <c:valAx>
        <c:axId val="452986799"/>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452985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cap="none" spc="0" normalizeH="0" baseline="0">
                <a:solidFill>
                  <a:schemeClr val="tx1">
                    <a:lumMod val="65000"/>
                    <a:lumOff val="35000"/>
                  </a:schemeClr>
                </a:solidFill>
                <a:latin typeface="+mj-lt"/>
                <a:ea typeface="+mj-ea"/>
                <a:cs typeface="+mj-cs"/>
              </a:defRPr>
            </a:pPr>
            <a:r>
              <a:rPr lang="en-US" sz="3200"/>
              <a:t>Top 6 Highest Membership Locals </a:t>
            </a:r>
          </a:p>
        </c:rich>
      </c:tx>
      <c:overlay val="0"/>
      <c:spPr>
        <a:noFill/>
        <a:ln>
          <a:noFill/>
        </a:ln>
        <a:effectLst/>
      </c:spPr>
      <c:txPr>
        <a:bodyPr rot="0" spcFirstLastPara="1" vertOverflow="ellipsis" vert="horz" wrap="square" anchor="ctr" anchorCtr="1"/>
        <a:lstStyle/>
        <a:p>
          <a:pPr>
            <a:defRPr sz="3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Sheet1!$A$2:$A$7</c:f>
              <c:numCache>
                <c:formatCode>General</c:formatCode>
                <c:ptCount val="6"/>
                <c:pt idx="0">
                  <c:v>92</c:v>
                </c:pt>
                <c:pt idx="1">
                  <c:v>154</c:v>
                </c:pt>
                <c:pt idx="2">
                  <c:v>83</c:v>
                </c:pt>
                <c:pt idx="3">
                  <c:v>374</c:v>
                </c:pt>
                <c:pt idx="4">
                  <c:v>647</c:v>
                </c:pt>
                <c:pt idx="5">
                  <c:v>549</c:v>
                </c:pt>
              </c:numCache>
            </c:numRef>
          </c:cat>
          <c:val>
            <c:numRef>
              <c:f>Sheet1!$B$2:$B$7</c:f>
              <c:numCache>
                <c:formatCode>General</c:formatCode>
                <c:ptCount val="6"/>
                <c:pt idx="0">
                  <c:v>1146</c:v>
                </c:pt>
                <c:pt idx="1">
                  <c:v>1121</c:v>
                </c:pt>
                <c:pt idx="2">
                  <c:v>1009</c:v>
                </c:pt>
                <c:pt idx="3">
                  <c:v>981</c:v>
                </c:pt>
                <c:pt idx="4">
                  <c:v>805</c:v>
                </c:pt>
                <c:pt idx="5">
                  <c:v>710</c:v>
                </c:pt>
              </c:numCache>
            </c:numRef>
          </c:val>
          <c:extLst>
            <c:ext xmlns:c16="http://schemas.microsoft.com/office/drawing/2014/chart" uri="{C3380CC4-5D6E-409C-BE32-E72D297353CC}">
              <c16:uniqueId val="{00000000-7F57-A14E-BC09-5FBDFD2C15E0}"/>
            </c:ext>
          </c:extLst>
        </c:ser>
        <c:dLbls>
          <c:showLegendKey val="0"/>
          <c:showVal val="0"/>
          <c:showCatName val="0"/>
          <c:showSerName val="0"/>
          <c:showPercent val="0"/>
          <c:showBubbleSize val="0"/>
        </c:dLbls>
        <c:gapWidth val="199"/>
        <c:axId val="456786303"/>
        <c:axId val="456787935"/>
      </c:barChart>
      <c:catAx>
        <c:axId val="456786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mn-lt"/>
                <a:ea typeface="+mn-ea"/>
                <a:cs typeface="+mn-cs"/>
              </a:defRPr>
            </a:pPr>
            <a:endParaRPr lang="en-US"/>
          </a:p>
        </c:txPr>
        <c:crossAx val="456787935"/>
        <c:crosses val="autoZero"/>
        <c:auto val="1"/>
        <c:lblAlgn val="ctr"/>
        <c:lblOffset val="100"/>
        <c:noMultiLvlLbl val="0"/>
      </c:catAx>
      <c:valAx>
        <c:axId val="45678793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56786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svg"/><Relationship Id="rId1" Type="http://schemas.openxmlformats.org/officeDocument/2006/relationships/image" Target="../media/image33.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10.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svg"/><Relationship Id="rId1" Type="http://schemas.openxmlformats.org/officeDocument/2006/relationships/image" Target="../media/image17.png"/><Relationship Id="rId6" Type="http://schemas.openxmlformats.org/officeDocument/2006/relationships/image" Target="../media/image16.svg"/><Relationship Id="rId5" Type="http://schemas.openxmlformats.org/officeDocument/2006/relationships/image" Target="../media/image19.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37.svg"/><Relationship Id="rId5" Type="http://schemas.openxmlformats.org/officeDocument/2006/relationships/image" Target="../media/image39.png"/><Relationship Id="rId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7.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4737D-B225-45CC-9179-19996A48841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1F0C2B1-9262-4D37-9A75-94D50152219A}">
      <dgm:prSet custT="1"/>
      <dgm:spPr/>
      <dgm:t>
        <a:bodyPr/>
        <a:lstStyle/>
        <a:p>
          <a:pPr>
            <a:lnSpc>
              <a:spcPct val="100000"/>
            </a:lnSpc>
          </a:pPr>
          <a:r>
            <a:rPr lang="en-US" sz="2400" dirty="0"/>
            <a:t>Tracking 5 years of Boilermaker demand</a:t>
          </a:r>
        </a:p>
      </dgm:t>
    </dgm:pt>
    <dgm:pt modelId="{0C0C490F-E772-4571-8A1F-5742D4E5FE67}" type="parTrans" cxnId="{1DBB4AA1-E282-4D09-BDF3-20F88560226E}">
      <dgm:prSet/>
      <dgm:spPr/>
      <dgm:t>
        <a:bodyPr/>
        <a:lstStyle/>
        <a:p>
          <a:endParaRPr lang="en-US"/>
        </a:p>
      </dgm:t>
    </dgm:pt>
    <dgm:pt modelId="{E164A20A-D0A4-42AD-BDC9-694AA3FA60BF}" type="sibTrans" cxnId="{1DBB4AA1-E282-4D09-BDF3-20F88560226E}">
      <dgm:prSet/>
      <dgm:spPr/>
      <dgm:t>
        <a:bodyPr/>
        <a:lstStyle/>
        <a:p>
          <a:endParaRPr lang="en-US"/>
        </a:p>
      </dgm:t>
    </dgm:pt>
    <dgm:pt modelId="{1D1A27D9-3D3A-43D9-B97D-13EE08412E49}">
      <dgm:prSet custT="1"/>
      <dgm:spPr/>
      <dgm:t>
        <a:bodyPr/>
        <a:lstStyle/>
        <a:p>
          <a:pPr>
            <a:lnSpc>
              <a:spcPct val="100000"/>
            </a:lnSpc>
          </a:pPr>
          <a:r>
            <a:rPr lang="en-US" sz="2400" dirty="0"/>
            <a:t>Anticipating peak demand needs to better plan supply of qualified “A List” workers</a:t>
          </a:r>
        </a:p>
      </dgm:t>
    </dgm:pt>
    <dgm:pt modelId="{3CB46981-3112-495B-8BBA-4AE868CC7E55}" type="parTrans" cxnId="{62ABCCEB-482E-4EB0-9697-E767A1FC5722}">
      <dgm:prSet/>
      <dgm:spPr/>
      <dgm:t>
        <a:bodyPr/>
        <a:lstStyle/>
        <a:p>
          <a:endParaRPr lang="en-US"/>
        </a:p>
      </dgm:t>
    </dgm:pt>
    <dgm:pt modelId="{782603A7-70A3-4719-B386-5F4E64EAB04E}" type="sibTrans" cxnId="{62ABCCEB-482E-4EB0-9697-E767A1FC5722}">
      <dgm:prSet/>
      <dgm:spPr/>
      <dgm:t>
        <a:bodyPr/>
        <a:lstStyle/>
        <a:p>
          <a:endParaRPr lang="en-US"/>
        </a:p>
      </dgm:t>
    </dgm:pt>
    <dgm:pt modelId="{5BDC4019-9EA0-4F26-A8EB-6A9BCD2A4E2C}">
      <dgm:prSet custT="1"/>
      <dgm:spPr/>
      <dgm:t>
        <a:bodyPr/>
        <a:lstStyle/>
        <a:p>
          <a:pPr>
            <a:lnSpc>
              <a:spcPct val="100000"/>
            </a:lnSpc>
          </a:pPr>
          <a:r>
            <a:rPr lang="en-US" sz="2400" dirty="0"/>
            <a:t>Communicating information with Contractors and Owners to assist in peak demand scheduling</a:t>
          </a:r>
        </a:p>
      </dgm:t>
    </dgm:pt>
    <dgm:pt modelId="{A76106E2-8941-46F6-A0C2-BCCDB8A4BFC5}" type="parTrans" cxnId="{F879C74E-309D-462A-B79C-0537FEE8929F}">
      <dgm:prSet/>
      <dgm:spPr/>
      <dgm:t>
        <a:bodyPr/>
        <a:lstStyle/>
        <a:p>
          <a:endParaRPr lang="en-US"/>
        </a:p>
      </dgm:t>
    </dgm:pt>
    <dgm:pt modelId="{805CFA89-5CDA-46BC-9A9F-7A8788E07A1D}" type="sibTrans" cxnId="{F879C74E-309D-462A-B79C-0537FEE8929F}">
      <dgm:prSet/>
      <dgm:spPr/>
      <dgm:t>
        <a:bodyPr/>
        <a:lstStyle/>
        <a:p>
          <a:endParaRPr lang="en-US"/>
        </a:p>
      </dgm:t>
    </dgm:pt>
    <dgm:pt modelId="{712F88AF-DA7D-4F5B-9BB4-F01D43CBE8CB}" type="pres">
      <dgm:prSet presAssocID="{1194737D-B225-45CC-9179-19996A488414}" presName="root" presStyleCnt="0">
        <dgm:presLayoutVars>
          <dgm:dir/>
          <dgm:resizeHandles val="exact"/>
        </dgm:presLayoutVars>
      </dgm:prSet>
      <dgm:spPr/>
    </dgm:pt>
    <dgm:pt modelId="{A155EA7C-97D8-44CE-A6DD-811851044560}" type="pres">
      <dgm:prSet presAssocID="{A1F0C2B1-9262-4D37-9A75-94D50152219A}" presName="compNode" presStyleCnt="0"/>
      <dgm:spPr/>
    </dgm:pt>
    <dgm:pt modelId="{E85BC57F-87A5-4B34-960D-64C6E3F4D4A4}" type="pres">
      <dgm:prSet presAssocID="{A1F0C2B1-9262-4D37-9A75-94D50152219A}" presName="bgRect" presStyleLbl="bgShp" presStyleIdx="0" presStyleCnt="3"/>
      <dgm:spPr/>
    </dgm:pt>
    <dgm:pt modelId="{7AE7547C-DB8D-45AD-B688-C80607420815}" type="pres">
      <dgm:prSet presAssocID="{A1F0C2B1-9262-4D37-9A75-94D50152219A}" presName="iconRect" presStyleLbl="node1" presStyleIdx="0" presStyleCnt="3" custLinFactNeighborY="89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elder"/>
        </a:ext>
      </dgm:extLst>
    </dgm:pt>
    <dgm:pt modelId="{625EDC6C-CF28-4B66-84BE-3392645CF790}" type="pres">
      <dgm:prSet presAssocID="{A1F0C2B1-9262-4D37-9A75-94D50152219A}" presName="spaceRect" presStyleCnt="0"/>
      <dgm:spPr/>
    </dgm:pt>
    <dgm:pt modelId="{CC6DB4A3-7EFD-429F-919E-F05239F9980D}" type="pres">
      <dgm:prSet presAssocID="{A1F0C2B1-9262-4D37-9A75-94D50152219A}" presName="parTx" presStyleLbl="revTx" presStyleIdx="0" presStyleCnt="3">
        <dgm:presLayoutVars>
          <dgm:chMax val="0"/>
          <dgm:chPref val="0"/>
        </dgm:presLayoutVars>
      </dgm:prSet>
      <dgm:spPr/>
    </dgm:pt>
    <dgm:pt modelId="{AD129AA4-9F61-418C-84A1-5FFEDD7418E1}" type="pres">
      <dgm:prSet presAssocID="{E164A20A-D0A4-42AD-BDC9-694AA3FA60BF}" presName="sibTrans" presStyleCnt="0"/>
      <dgm:spPr/>
    </dgm:pt>
    <dgm:pt modelId="{9453CDB6-78B0-421B-A327-92F2D1D006F9}" type="pres">
      <dgm:prSet presAssocID="{1D1A27D9-3D3A-43D9-B97D-13EE08412E49}" presName="compNode" presStyleCnt="0"/>
      <dgm:spPr/>
    </dgm:pt>
    <dgm:pt modelId="{55F0943F-38F7-44C9-9080-D4B3080C4C6D}" type="pres">
      <dgm:prSet presAssocID="{1D1A27D9-3D3A-43D9-B97D-13EE08412E49}" presName="bgRect" presStyleLbl="bgShp" presStyleIdx="1" presStyleCnt="3"/>
      <dgm:spPr/>
    </dgm:pt>
    <dgm:pt modelId="{155CC960-9EFB-4B1B-A952-5D4B12744A81}" type="pres">
      <dgm:prSet presAssocID="{1D1A27D9-3D3A-43D9-B97D-13EE08412E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F4783AB2-74E0-4377-A908-D732BD97C9F4}" type="pres">
      <dgm:prSet presAssocID="{1D1A27D9-3D3A-43D9-B97D-13EE08412E49}" presName="spaceRect" presStyleCnt="0"/>
      <dgm:spPr/>
    </dgm:pt>
    <dgm:pt modelId="{9FD46D3B-C05B-495E-9293-F66591ECD1C1}" type="pres">
      <dgm:prSet presAssocID="{1D1A27D9-3D3A-43D9-B97D-13EE08412E49}" presName="parTx" presStyleLbl="revTx" presStyleIdx="1" presStyleCnt="3">
        <dgm:presLayoutVars>
          <dgm:chMax val="0"/>
          <dgm:chPref val="0"/>
        </dgm:presLayoutVars>
      </dgm:prSet>
      <dgm:spPr/>
    </dgm:pt>
    <dgm:pt modelId="{5F0EC713-D330-4A73-BB0A-123FA22AF78E}" type="pres">
      <dgm:prSet presAssocID="{782603A7-70A3-4719-B386-5F4E64EAB04E}" presName="sibTrans" presStyleCnt="0"/>
      <dgm:spPr/>
    </dgm:pt>
    <dgm:pt modelId="{CF6B847F-6B5A-4EF5-89F6-863EDCCE68BF}" type="pres">
      <dgm:prSet presAssocID="{5BDC4019-9EA0-4F26-A8EB-6A9BCD2A4E2C}" presName="compNode" presStyleCnt="0"/>
      <dgm:spPr/>
    </dgm:pt>
    <dgm:pt modelId="{BC6D6CA8-9A1D-4953-9149-8EE7CC7AFA86}" type="pres">
      <dgm:prSet presAssocID="{5BDC4019-9EA0-4F26-A8EB-6A9BCD2A4E2C}" presName="bgRect" presStyleLbl="bgShp" presStyleIdx="2" presStyleCnt="3"/>
      <dgm:spPr/>
    </dgm:pt>
    <dgm:pt modelId="{285CB4D8-C3A4-430E-8E09-7C7426C883BE}" type="pres">
      <dgm:prSet presAssocID="{5BDC4019-9EA0-4F26-A8EB-6A9BCD2A4E2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DFEFA881-C8B1-40D3-816E-10838E0BB902}" type="pres">
      <dgm:prSet presAssocID="{5BDC4019-9EA0-4F26-A8EB-6A9BCD2A4E2C}" presName="spaceRect" presStyleCnt="0"/>
      <dgm:spPr/>
    </dgm:pt>
    <dgm:pt modelId="{760DCF06-3D86-4533-8B84-1770703749A2}" type="pres">
      <dgm:prSet presAssocID="{5BDC4019-9EA0-4F26-A8EB-6A9BCD2A4E2C}" presName="parTx" presStyleLbl="revTx" presStyleIdx="2" presStyleCnt="3">
        <dgm:presLayoutVars>
          <dgm:chMax val="0"/>
          <dgm:chPref val="0"/>
        </dgm:presLayoutVars>
      </dgm:prSet>
      <dgm:spPr/>
    </dgm:pt>
  </dgm:ptLst>
  <dgm:cxnLst>
    <dgm:cxn modelId="{8C024B4D-A037-C543-9CAA-A0A39E2842F5}" type="presOf" srcId="{5BDC4019-9EA0-4F26-A8EB-6A9BCD2A4E2C}" destId="{760DCF06-3D86-4533-8B84-1770703749A2}" srcOrd="0" destOrd="0" presId="urn:microsoft.com/office/officeart/2018/2/layout/IconVerticalSolidList"/>
    <dgm:cxn modelId="{F879C74E-309D-462A-B79C-0537FEE8929F}" srcId="{1194737D-B225-45CC-9179-19996A488414}" destId="{5BDC4019-9EA0-4F26-A8EB-6A9BCD2A4E2C}" srcOrd="2" destOrd="0" parTransId="{A76106E2-8941-46F6-A0C2-BCCDB8A4BFC5}" sibTransId="{805CFA89-5CDA-46BC-9A9F-7A8788E07A1D}"/>
    <dgm:cxn modelId="{B66F017D-14A9-8547-B347-1C71C2895A8C}" type="presOf" srcId="{A1F0C2B1-9262-4D37-9A75-94D50152219A}" destId="{CC6DB4A3-7EFD-429F-919E-F05239F9980D}" srcOrd="0" destOrd="0" presId="urn:microsoft.com/office/officeart/2018/2/layout/IconVerticalSolidList"/>
    <dgm:cxn modelId="{1DBB4AA1-E282-4D09-BDF3-20F88560226E}" srcId="{1194737D-B225-45CC-9179-19996A488414}" destId="{A1F0C2B1-9262-4D37-9A75-94D50152219A}" srcOrd="0" destOrd="0" parTransId="{0C0C490F-E772-4571-8A1F-5742D4E5FE67}" sibTransId="{E164A20A-D0A4-42AD-BDC9-694AA3FA60BF}"/>
    <dgm:cxn modelId="{850A10D3-9F28-E344-B0EA-2E245CBB16EE}" type="presOf" srcId="{1D1A27D9-3D3A-43D9-B97D-13EE08412E49}" destId="{9FD46D3B-C05B-495E-9293-F66591ECD1C1}" srcOrd="0" destOrd="0" presId="urn:microsoft.com/office/officeart/2018/2/layout/IconVerticalSolidList"/>
    <dgm:cxn modelId="{62ABCCEB-482E-4EB0-9697-E767A1FC5722}" srcId="{1194737D-B225-45CC-9179-19996A488414}" destId="{1D1A27D9-3D3A-43D9-B97D-13EE08412E49}" srcOrd="1" destOrd="0" parTransId="{3CB46981-3112-495B-8BBA-4AE868CC7E55}" sibTransId="{782603A7-70A3-4719-B386-5F4E64EAB04E}"/>
    <dgm:cxn modelId="{B534D1EF-E40B-9840-AC67-754008896EC6}" type="presOf" srcId="{1194737D-B225-45CC-9179-19996A488414}" destId="{712F88AF-DA7D-4F5B-9BB4-F01D43CBE8CB}" srcOrd="0" destOrd="0" presId="urn:microsoft.com/office/officeart/2018/2/layout/IconVerticalSolidList"/>
    <dgm:cxn modelId="{995911DB-6AD7-1042-A1D5-8E4BC959CE2F}" type="presParOf" srcId="{712F88AF-DA7D-4F5B-9BB4-F01D43CBE8CB}" destId="{A155EA7C-97D8-44CE-A6DD-811851044560}" srcOrd="0" destOrd="0" presId="urn:microsoft.com/office/officeart/2018/2/layout/IconVerticalSolidList"/>
    <dgm:cxn modelId="{47864FE9-DC6E-8040-86B0-7EE586DDA2DD}" type="presParOf" srcId="{A155EA7C-97D8-44CE-A6DD-811851044560}" destId="{E85BC57F-87A5-4B34-960D-64C6E3F4D4A4}" srcOrd="0" destOrd="0" presId="urn:microsoft.com/office/officeart/2018/2/layout/IconVerticalSolidList"/>
    <dgm:cxn modelId="{481B78A4-B2BE-5644-AC84-B2EEECD4DC45}" type="presParOf" srcId="{A155EA7C-97D8-44CE-A6DD-811851044560}" destId="{7AE7547C-DB8D-45AD-B688-C80607420815}" srcOrd="1" destOrd="0" presId="urn:microsoft.com/office/officeart/2018/2/layout/IconVerticalSolidList"/>
    <dgm:cxn modelId="{0CF6259C-F033-9143-AF96-0148307729E7}" type="presParOf" srcId="{A155EA7C-97D8-44CE-A6DD-811851044560}" destId="{625EDC6C-CF28-4B66-84BE-3392645CF790}" srcOrd="2" destOrd="0" presId="urn:microsoft.com/office/officeart/2018/2/layout/IconVerticalSolidList"/>
    <dgm:cxn modelId="{F7850CEA-0455-1044-AC9D-C769B6C372EE}" type="presParOf" srcId="{A155EA7C-97D8-44CE-A6DD-811851044560}" destId="{CC6DB4A3-7EFD-429F-919E-F05239F9980D}" srcOrd="3" destOrd="0" presId="urn:microsoft.com/office/officeart/2018/2/layout/IconVerticalSolidList"/>
    <dgm:cxn modelId="{81F08E1D-C364-484D-A738-B42AEEA83616}" type="presParOf" srcId="{712F88AF-DA7D-4F5B-9BB4-F01D43CBE8CB}" destId="{AD129AA4-9F61-418C-84A1-5FFEDD7418E1}" srcOrd="1" destOrd="0" presId="urn:microsoft.com/office/officeart/2018/2/layout/IconVerticalSolidList"/>
    <dgm:cxn modelId="{8EFE3DD4-5251-694A-B1F2-8D358F16CF57}" type="presParOf" srcId="{712F88AF-DA7D-4F5B-9BB4-F01D43CBE8CB}" destId="{9453CDB6-78B0-421B-A327-92F2D1D006F9}" srcOrd="2" destOrd="0" presId="urn:microsoft.com/office/officeart/2018/2/layout/IconVerticalSolidList"/>
    <dgm:cxn modelId="{19076B3D-8F34-8542-A911-6AEFFB3F25E2}" type="presParOf" srcId="{9453CDB6-78B0-421B-A327-92F2D1D006F9}" destId="{55F0943F-38F7-44C9-9080-D4B3080C4C6D}" srcOrd="0" destOrd="0" presId="urn:microsoft.com/office/officeart/2018/2/layout/IconVerticalSolidList"/>
    <dgm:cxn modelId="{05A5E7DC-5B36-E94C-96EA-7BEDB1F17650}" type="presParOf" srcId="{9453CDB6-78B0-421B-A327-92F2D1D006F9}" destId="{155CC960-9EFB-4B1B-A952-5D4B12744A81}" srcOrd="1" destOrd="0" presId="urn:microsoft.com/office/officeart/2018/2/layout/IconVerticalSolidList"/>
    <dgm:cxn modelId="{1161BF61-D63D-D041-960F-53C080626E36}" type="presParOf" srcId="{9453CDB6-78B0-421B-A327-92F2D1D006F9}" destId="{F4783AB2-74E0-4377-A908-D732BD97C9F4}" srcOrd="2" destOrd="0" presId="urn:microsoft.com/office/officeart/2018/2/layout/IconVerticalSolidList"/>
    <dgm:cxn modelId="{CFE9FE55-217C-9842-9CCC-F84A8A41E267}" type="presParOf" srcId="{9453CDB6-78B0-421B-A327-92F2D1D006F9}" destId="{9FD46D3B-C05B-495E-9293-F66591ECD1C1}" srcOrd="3" destOrd="0" presId="urn:microsoft.com/office/officeart/2018/2/layout/IconVerticalSolidList"/>
    <dgm:cxn modelId="{FEEEAE83-28C1-6D45-895C-BD3A421A5975}" type="presParOf" srcId="{712F88AF-DA7D-4F5B-9BB4-F01D43CBE8CB}" destId="{5F0EC713-D330-4A73-BB0A-123FA22AF78E}" srcOrd="3" destOrd="0" presId="urn:microsoft.com/office/officeart/2018/2/layout/IconVerticalSolidList"/>
    <dgm:cxn modelId="{BD15BC1B-A385-1942-B6D3-3F59ADED5ED1}" type="presParOf" srcId="{712F88AF-DA7D-4F5B-9BB4-F01D43CBE8CB}" destId="{CF6B847F-6B5A-4EF5-89F6-863EDCCE68BF}" srcOrd="4" destOrd="0" presId="urn:microsoft.com/office/officeart/2018/2/layout/IconVerticalSolidList"/>
    <dgm:cxn modelId="{A757E6DC-EE15-8B49-A61D-EA425B2739C2}" type="presParOf" srcId="{CF6B847F-6B5A-4EF5-89F6-863EDCCE68BF}" destId="{BC6D6CA8-9A1D-4953-9149-8EE7CC7AFA86}" srcOrd="0" destOrd="0" presId="urn:microsoft.com/office/officeart/2018/2/layout/IconVerticalSolidList"/>
    <dgm:cxn modelId="{FE9B6D62-2086-9548-9ED9-CBF3926F75DA}" type="presParOf" srcId="{CF6B847F-6B5A-4EF5-89F6-863EDCCE68BF}" destId="{285CB4D8-C3A4-430E-8E09-7C7426C883BE}" srcOrd="1" destOrd="0" presId="urn:microsoft.com/office/officeart/2018/2/layout/IconVerticalSolidList"/>
    <dgm:cxn modelId="{AE8A1E73-7FE9-F248-BDD0-63363C44E8CB}" type="presParOf" srcId="{CF6B847F-6B5A-4EF5-89F6-863EDCCE68BF}" destId="{DFEFA881-C8B1-40D3-816E-10838E0BB902}" srcOrd="2" destOrd="0" presId="urn:microsoft.com/office/officeart/2018/2/layout/IconVerticalSolidList"/>
    <dgm:cxn modelId="{75CCF288-24D5-AA4A-A23B-60A45FCFE440}" type="presParOf" srcId="{CF6B847F-6B5A-4EF5-89F6-863EDCCE68BF}" destId="{760DCF06-3D86-4533-8B84-1770703749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07D1B-4733-4427-B2F8-D03D891A6D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E84610-EBBA-4F42-AEAC-155E53483BF2}">
      <dgm:prSet/>
      <dgm:spPr/>
      <dgm:t>
        <a:bodyPr/>
        <a:lstStyle/>
        <a:p>
          <a:pPr>
            <a:lnSpc>
              <a:spcPct val="100000"/>
            </a:lnSpc>
          </a:pPr>
          <a:r>
            <a:rPr lang="en-US" dirty="0"/>
            <a:t>Secure and confidential online site for storing upcoming job data</a:t>
          </a:r>
        </a:p>
      </dgm:t>
    </dgm:pt>
    <dgm:pt modelId="{C5340B01-70F6-43A5-90C9-3C25E7348F52}" type="parTrans" cxnId="{A5608D33-7E07-4A82-A299-FD1E746B29F0}">
      <dgm:prSet/>
      <dgm:spPr/>
      <dgm:t>
        <a:bodyPr/>
        <a:lstStyle/>
        <a:p>
          <a:endParaRPr lang="en-US"/>
        </a:p>
      </dgm:t>
    </dgm:pt>
    <dgm:pt modelId="{45C425D6-1FE3-4398-972B-B8F024025799}" type="sibTrans" cxnId="{A5608D33-7E07-4A82-A299-FD1E746B29F0}">
      <dgm:prSet/>
      <dgm:spPr/>
      <dgm:t>
        <a:bodyPr/>
        <a:lstStyle/>
        <a:p>
          <a:endParaRPr lang="en-US"/>
        </a:p>
      </dgm:t>
    </dgm:pt>
    <dgm:pt modelId="{2062B0CD-78E3-438A-BBDF-C6D4C97ECEFF}">
      <dgm:prSet/>
      <dgm:spPr/>
      <dgm:t>
        <a:bodyPr/>
        <a:lstStyle/>
        <a:p>
          <a:pPr>
            <a:lnSpc>
              <a:spcPct val="100000"/>
            </a:lnSpc>
          </a:pPr>
          <a:r>
            <a:rPr lang="en-US" dirty="0"/>
            <a:t>Job information can be easily entered and tracked anywhere</a:t>
          </a:r>
        </a:p>
      </dgm:t>
    </dgm:pt>
    <dgm:pt modelId="{7F743623-B004-40E6-BCB2-79C33E0D3D29}" type="parTrans" cxnId="{01C51449-0174-432A-A4D8-5D9A8B691284}">
      <dgm:prSet/>
      <dgm:spPr/>
      <dgm:t>
        <a:bodyPr/>
        <a:lstStyle/>
        <a:p>
          <a:endParaRPr lang="en-US"/>
        </a:p>
      </dgm:t>
    </dgm:pt>
    <dgm:pt modelId="{0F07D3C0-4BCD-4BE7-9AD7-E8D27F6A524A}" type="sibTrans" cxnId="{01C51449-0174-432A-A4D8-5D9A8B691284}">
      <dgm:prSet/>
      <dgm:spPr/>
      <dgm:t>
        <a:bodyPr/>
        <a:lstStyle/>
        <a:p>
          <a:endParaRPr lang="en-US"/>
        </a:p>
      </dgm:t>
    </dgm:pt>
    <dgm:pt modelId="{E11D6E86-FD5B-4B0C-9894-0222933129F1}">
      <dgm:prSet/>
      <dgm:spPr/>
      <dgm:t>
        <a:bodyPr/>
        <a:lstStyle/>
        <a:p>
          <a:pPr>
            <a:lnSpc>
              <a:spcPct val="100000"/>
            </a:lnSpc>
          </a:pPr>
          <a:r>
            <a:rPr lang="en-US" dirty="0"/>
            <a:t>Allows data informed decision making based on automatic manpower report generation</a:t>
          </a:r>
        </a:p>
      </dgm:t>
    </dgm:pt>
    <dgm:pt modelId="{F42F036D-E372-4FC0-B515-69EC5232D1C4}" type="parTrans" cxnId="{13B4F514-1E61-4DE5-B07B-7B8179484695}">
      <dgm:prSet/>
      <dgm:spPr/>
      <dgm:t>
        <a:bodyPr/>
        <a:lstStyle/>
        <a:p>
          <a:endParaRPr lang="en-US"/>
        </a:p>
      </dgm:t>
    </dgm:pt>
    <dgm:pt modelId="{C55E9460-96ED-47CF-ADD4-23DC90E30F66}" type="sibTrans" cxnId="{13B4F514-1E61-4DE5-B07B-7B8179484695}">
      <dgm:prSet/>
      <dgm:spPr/>
      <dgm:t>
        <a:bodyPr/>
        <a:lstStyle/>
        <a:p>
          <a:endParaRPr lang="en-US"/>
        </a:p>
      </dgm:t>
    </dgm:pt>
    <dgm:pt modelId="{6E32CDE1-34B4-4CC2-B42B-BDF1859B79D8}" type="pres">
      <dgm:prSet presAssocID="{1B507D1B-4733-4427-B2F8-D03D891A6D43}" presName="root" presStyleCnt="0">
        <dgm:presLayoutVars>
          <dgm:dir/>
          <dgm:resizeHandles val="exact"/>
        </dgm:presLayoutVars>
      </dgm:prSet>
      <dgm:spPr/>
    </dgm:pt>
    <dgm:pt modelId="{A123457C-F94B-47FF-98B0-FB185C3EC01F}" type="pres">
      <dgm:prSet presAssocID="{DAE84610-EBBA-4F42-AEAC-155E53483BF2}" presName="compNode" presStyleCnt="0"/>
      <dgm:spPr/>
    </dgm:pt>
    <dgm:pt modelId="{C7A92D65-0F50-4363-8749-D291040A1CEF}" type="pres">
      <dgm:prSet presAssocID="{DAE84610-EBBA-4F42-AEAC-155E53483BF2}" presName="bgRect" presStyleLbl="bgShp" presStyleIdx="0" presStyleCnt="3"/>
      <dgm:spPr/>
    </dgm:pt>
    <dgm:pt modelId="{5D196F34-B069-43B8-8FB3-89CA2C4B4C35}" type="pres">
      <dgm:prSet presAssocID="{DAE84610-EBBA-4F42-AEAC-155E53483B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CC542EEB-41A3-4BCA-A80D-42EA4BB70D8A}" type="pres">
      <dgm:prSet presAssocID="{DAE84610-EBBA-4F42-AEAC-155E53483BF2}" presName="spaceRect" presStyleCnt="0"/>
      <dgm:spPr/>
    </dgm:pt>
    <dgm:pt modelId="{BB0B10E1-D277-4FA2-93D2-0959DBE13D84}" type="pres">
      <dgm:prSet presAssocID="{DAE84610-EBBA-4F42-AEAC-155E53483BF2}" presName="parTx" presStyleLbl="revTx" presStyleIdx="0" presStyleCnt="3">
        <dgm:presLayoutVars>
          <dgm:chMax val="0"/>
          <dgm:chPref val="0"/>
        </dgm:presLayoutVars>
      </dgm:prSet>
      <dgm:spPr/>
    </dgm:pt>
    <dgm:pt modelId="{D7FDF58A-22FE-4055-9721-659CE6EB83DD}" type="pres">
      <dgm:prSet presAssocID="{45C425D6-1FE3-4398-972B-B8F024025799}" presName="sibTrans" presStyleCnt="0"/>
      <dgm:spPr/>
    </dgm:pt>
    <dgm:pt modelId="{9D62D853-3E91-422D-8032-B31550A5B8A0}" type="pres">
      <dgm:prSet presAssocID="{2062B0CD-78E3-438A-BBDF-C6D4C97ECEFF}" presName="compNode" presStyleCnt="0"/>
      <dgm:spPr/>
    </dgm:pt>
    <dgm:pt modelId="{CAA7539C-7362-4689-8086-0C553B6B8827}" type="pres">
      <dgm:prSet presAssocID="{2062B0CD-78E3-438A-BBDF-C6D4C97ECEFF}" presName="bgRect" presStyleLbl="bgShp" presStyleIdx="1" presStyleCnt="3"/>
      <dgm:spPr/>
    </dgm:pt>
    <dgm:pt modelId="{A12AF350-A707-4487-B9E0-A78D711A9A63}" type="pres">
      <dgm:prSet presAssocID="{2062B0CD-78E3-438A-BBDF-C6D4C97ECE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FDD089C1-3B08-4E24-A027-5096C8FC524A}" type="pres">
      <dgm:prSet presAssocID="{2062B0CD-78E3-438A-BBDF-C6D4C97ECEFF}" presName="spaceRect" presStyleCnt="0"/>
      <dgm:spPr/>
    </dgm:pt>
    <dgm:pt modelId="{B5DEC76F-5D04-4AB2-8224-88C0624A7EC8}" type="pres">
      <dgm:prSet presAssocID="{2062B0CD-78E3-438A-BBDF-C6D4C97ECEFF}" presName="parTx" presStyleLbl="revTx" presStyleIdx="1" presStyleCnt="3">
        <dgm:presLayoutVars>
          <dgm:chMax val="0"/>
          <dgm:chPref val="0"/>
        </dgm:presLayoutVars>
      </dgm:prSet>
      <dgm:spPr/>
    </dgm:pt>
    <dgm:pt modelId="{BFE31FE4-82BB-4B24-A6F1-8CE5F9F3A692}" type="pres">
      <dgm:prSet presAssocID="{0F07D3C0-4BCD-4BE7-9AD7-E8D27F6A524A}" presName="sibTrans" presStyleCnt="0"/>
      <dgm:spPr/>
    </dgm:pt>
    <dgm:pt modelId="{CD4123FB-0912-426A-9AFB-5826207EB971}" type="pres">
      <dgm:prSet presAssocID="{E11D6E86-FD5B-4B0C-9894-0222933129F1}" presName="compNode" presStyleCnt="0"/>
      <dgm:spPr/>
    </dgm:pt>
    <dgm:pt modelId="{102035D3-F00A-400B-83F2-650E2F36C98B}" type="pres">
      <dgm:prSet presAssocID="{E11D6E86-FD5B-4B0C-9894-0222933129F1}" presName="bgRect" presStyleLbl="bgShp" presStyleIdx="2" presStyleCnt="3"/>
      <dgm:spPr/>
    </dgm:pt>
    <dgm:pt modelId="{07E77072-42AC-44DB-9BF9-068EEF6214AB}" type="pres">
      <dgm:prSet presAssocID="{E11D6E86-FD5B-4B0C-9894-0222933129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738CE839-4EF2-4617-B26A-7536F1B97C1C}" type="pres">
      <dgm:prSet presAssocID="{E11D6E86-FD5B-4B0C-9894-0222933129F1}" presName="spaceRect" presStyleCnt="0"/>
      <dgm:spPr/>
    </dgm:pt>
    <dgm:pt modelId="{974DC503-14A5-428A-9FD4-3B8DD34E33CA}" type="pres">
      <dgm:prSet presAssocID="{E11D6E86-FD5B-4B0C-9894-0222933129F1}" presName="parTx" presStyleLbl="revTx" presStyleIdx="2" presStyleCnt="3">
        <dgm:presLayoutVars>
          <dgm:chMax val="0"/>
          <dgm:chPref val="0"/>
        </dgm:presLayoutVars>
      </dgm:prSet>
      <dgm:spPr/>
    </dgm:pt>
  </dgm:ptLst>
  <dgm:cxnLst>
    <dgm:cxn modelId="{13B4F514-1E61-4DE5-B07B-7B8179484695}" srcId="{1B507D1B-4733-4427-B2F8-D03D891A6D43}" destId="{E11D6E86-FD5B-4B0C-9894-0222933129F1}" srcOrd="2" destOrd="0" parTransId="{F42F036D-E372-4FC0-B515-69EC5232D1C4}" sibTransId="{C55E9460-96ED-47CF-ADD4-23DC90E30F66}"/>
    <dgm:cxn modelId="{A5608D33-7E07-4A82-A299-FD1E746B29F0}" srcId="{1B507D1B-4733-4427-B2F8-D03D891A6D43}" destId="{DAE84610-EBBA-4F42-AEAC-155E53483BF2}" srcOrd="0" destOrd="0" parTransId="{C5340B01-70F6-43A5-90C9-3C25E7348F52}" sibTransId="{45C425D6-1FE3-4398-972B-B8F024025799}"/>
    <dgm:cxn modelId="{2D47CE3B-AB8A-CB49-A201-82153635B05E}" type="presOf" srcId="{2062B0CD-78E3-438A-BBDF-C6D4C97ECEFF}" destId="{B5DEC76F-5D04-4AB2-8224-88C0624A7EC8}" srcOrd="0" destOrd="0" presId="urn:microsoft.com/office/officeart/2018/2/layout/IconVerticalSolidList"/>
    <dgm:cxn modelId="{01C51449-0174-432A-A4D8-5D9A8B691284}" srcId="{1B507D1B-4733-4427-B2F8-D03D891A6D43}" destId="{2062B0CD-78E3-438A-BBDF-C6D4C97ECEFF}" srcOrd="1" destOrd="0" parTransId="{7F743623-B004-40E6-BCB2-79C33E0D3D29}" sibTransId="{0F07D3C0-4BCD-4BE7-9AD7-E8D27F6A524A}"/>
    <dgm:cxn modelId="{642A907F-FE03-D542-9BAA-F0F6BF64ADDC}" type="presOf" srcId="{1B507D1B-4733-4427-B2F8-D03D891A6D43}" destId="{6E32CDE1-34B4-4CC2-B42B-BDF1859B79D8}" srcOrd="0" destOrd="0" presId="urn:microsoft.com/office/officeart/2018/2/layout/IconVerticalSolidList"/>
    <dgm:cxn modelId="{81B80CBC-E2B7-B44E-8612-6DC5CA922EE3}" type="presOf" srcId="{DAE84610-EBBA-4F42-AEAC-155E53483BF2}" destId="{BB0B10E1-D277-4FA2-93D2-0959DBE13D84}" srcOrd="0" destOrd="0" presId="urn:microsoft.com/office/officeart/2018/2/layout/IconVerticalSolidList"/>
    <dgm:cxn modelId="{FDF033D3-B899-494F-8206-B4D90AC49F68}" type="presOf" srcId="{E11D6E86-FD5B-4B0C-9894-0222933129F1}" destId="{974DC503-14A5-428A-9FD4-3B8DD34E33CA}" srcOrd="0" destOrd="0" presId="urn:microsoft.com/office/officeart/2018/2/layout/IconVerticalSolidList"/>
    <dgm:cxn modelId="{5B3BF9D6-AD5E-7840-95E3-6BC505B32C4B}" type="presParOf" srcId="{6E32CDE1-34B4-4CC2-B42B-BDF1859B79D8}" destId="{A123457C-F94B-47FF-98B0-FB185C3EC01F}" srcOrd="0" destOrd="0" presId="urn:microsoft.com/office/officeart/2018/2/layout/IconVerticalSolidList"/>
    <dgm:cxn modelId="{E21EDF68-5BA4-4944-A5FA-43FB373959C1}" type="presParOf" srcId="{A123457C-F94B-47FF-98B0-FB185C3EC01F}" destId="{C7A92D65-0F50-4363-8749-D291040A1CEF}" srcOrd="0" destOrd="0" presId="urn:microsoft.com/office/officeart/2018/2/layout/IconVerticalSolidList"/>
    <dgm:cxn modelId="{BC8EDB79-BD49-7946-A5CD-9EF060118B84}" type="presParOf" srcId="{A123457C-F94B-47FF-98B0-FB185C3EC01F}" destId="{5D196F34-B069-43B8-8FB3-89CA2C4B4C35}" srcOrd="1" destOrd="0" presId="urn:microsoft.com/office/officeart/2018/2/layout/IconVerticalSolidList"/>
    <dgm:cxn modelId="{AA4DEBB1-1AE9-8044-9038-142A7F0B3982}" type="presParOf" srcId="{A123457C-F94B-47FF-98B0-FB185C3EC01F}" destId="{CC542EEB-41A3-4BCA-A80D-42EA4BB70D8A}" srcOrd="2" destOrd="0" presId="urn:microsoft.com/office/officeart/2018/2/layout/IconVerticalSolidList"/>
    <dgm:cxn modelId="{31F83682-9A58-9544-AE84-CC592242ABEA}" type="presParOf" srcId="{A123457C-F94B-47FF-98B0-FB185C3EC01F}" destId="{BB0B10E1-D277-4FA2-93D2-0959DBE13D84}" srcOrd="3" destOrd="0" presId="urn:microsoft.com/office/officeart/2018/2/layout/IconVerticalSolidList"/>
    <dgm:cxn modelId="{17FB3688-5D55-B14B-8F0F-6C59CB4F689A}" type="presParOf" srcId="{6E32CDE1-34B4-4CC2-B42B-BDF1859B79D8}" destId="{D7FDF58A-22FE-4055-9721-659CE6EB83DD}" srcOrd="1" destOrd="0" presId="urn:microsoft.com/office/officeart/2018/2/layout/IconVerticalSolidList"/>
    <dgm:cxn modelId="{ED1CCAF5-3EAA-1345-B410-06EC950D8B27}" type="presParOf" srcId="{6E32CDE1-34B4-4CC2-B42B-BDF1859B79D8}" destId="{9D62D853-3E91-422D-8032-B31550A5B8A0}" srcOrd="2" destOrd="0" presId="urn:microsoft.com/office/officeart/2018/2/layout/IconVerticalSolidList"/>
    <dgm:cxn modelId="{EABAB7A0-6E19-4141-8174-B4876D990DD5}" type="presParOf" srcId="{9D62D853-3E91-422D-8032-B31550A5B8A0}" destId="{CAA7539C-7362-4689-8086-0C553B6B8827}" srcOrd="0" destOrd="0" presId="urn:microsoft.com/office/officeart/2018/2/layout/IconVerticalSolidList"/>
    <dgm:cxn modelId="{9A43CA74-24FF-CD48-B5E1-D94CABB6B257}" type="presParOf" srcId="{9D62D853-3E91-422D-8032-B31550A5B8A0}" destId="{A12AF350-A707-4487-B9E0-A78D711A9A63}" srcOrd="1" destOrd="0" presId="urn:microsoft.com/office/officeart/2018/2/layout/IconVerticalSolidList"/>
    <dgm:cxn modelId="{65ADAD3F-331F-9D44-B8FF-AAA1858380EA}" type="presParOf" srcId="{9D62D853-3E91-422D-8032-B31550A5B8A0}" destId="{FDD089C1-3B08-4E24-A027-5096C8FC524A}" srcOrd="2" destOrd="0" presId="urn:microsoft.com/office/officeart/2018/2/layout/IconVerticalSolidList"/>
    <dgm:cxn modelId="{7341B0E8-AD94-9145-9C33-023850386CA7}" type="presParOf" srcId="{9D62D853-3E91-422D-8032-B31550A5B8A0}" destId="{B5DEC76F-5D04-4AB2-8224-88C0624A7EC8}" srcOrd="3" destOrd="0" presId="urn:microsoft.com/office/officeart/2018/2/layout/IconVerticalSolidList"/>
    <dgm:cxn modelId="{BCC0CF05-25C1-884E-A6DA-57A8C5DE3423}" type="presParOf" srcId="{6E32CDE1-34B4-4CC2-B42B-BDF1859B79D8}" destId="{BFE31FE4-82BB-4B24-A6F1-8CE5F9F3A692}" srcOrd="3" destOrd="0" presId="urn:microsoft.com/office/officeart/2018/2/layout/IconVerticalSolidList"/>
    <dgm:cxn modelId="{D4449D86-8375-0F4C-AD84-53940F5535CB}" type="presParOf" srcId="{6E32CDE1-34B4-4CC2-B42B-BDF1859B79D8}" destId="{CD4123FB-0912-426A-9AFB-5826207EB971}" srcOrd="4" destOrd="0" presId="urn:microsoft.com/office/officeart/2018/2/layout/IconVerticalSolidList"/>
    <dgm:cxn modelId="{76ABE4E7-32BA-DA45-876B-D18A1A2204F1}" type="presParOf" srcId="{CD4123FB-0912-426A-9AFB-5826207EB971}" destId="{102035D3-F00A-400B-83F2-650E2F36C98B}" srcOrd="0" destOrd="0" presId="urn:microsoft.com/office/officeart/2018/2/layout/IconVerticalSolidList"/>
    <dgm:cxn modelId="{00F0D883-C5FF-3F49-B3EA-C31CAEE7889D}" type="presParOf" srcId="{CD4123FB-0912-426A-9AFB-5826207EB971}" destId="{07E77072-42AC-44DB-9BF9-068EEF6214AB}" srcOrd="1" destOrd="0" presId="urn:microsoft.com/office/officeart/2018/2/layout/IconVerticalSolidList"/>
    <dgm:cxn modelId="{BA47CE62-A862-E944-B7DF-B54F642E7C9A}" type="presParOf" srcId="{CD4123FB-0912-426A-9AFB-5826207EB971}" destId="{738CE839-4EF2-4617-B26A-7536F1B97C1C}" srcOrd="2" destOrd="0" presId="urn:microsoft.com/office/officeart/2018/2/layout/IconVerticalSolidList"/>
    <dgm:cxn modelId="{5EFDA66E-EEC3-F04B-A5BD-CBCBB4BFEFA0}" type="presParOf" srcId="{CD4123FB-0912-426A-9AFB-5826207EB971}" destId="{974DC503-14A5-428A-9FD4-3B8DD34E33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169F8C-F36D-4601-A91B-6C387D2E296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2464BFD-0622-4A3C-B695-54E90446809C}">
      <dgm:prSet/>
      <dgm:spPr/>
      <dgm:t>
        <a:bodyPr/>
        <a:lstStyle/>
        <a:p>
          <a:pPr>
            <a:lnSpc>
              <a:spcPct val="100000"/>
            </a:lnSpc>
            <a:defRPr cap="all"/>
          </a:pPr>
          <a:r>
            <a:rPr lang="en-US"/>
            <a:t>Start Date</a:t>
          </a:r>
        </a:p>
      </dgm:t>
    </dgm:pt>
    <dgm:pt modelId="{8F2E09DC-C1AA-4A88-AF23-461010353695}" type="parTrans" cxnId="{AE58BB26-20D8-4059-B0B8-0A2D8EB4BCEA}">
      <dgm:prSet/>
      <dgm:spPr/>
      <dgm:t>
        <a:bodyPr/>
        <a:lstStyle/>
        <a:p>
          <a:endParaRPr lang="en-US"/>
        </a:p>
      </dgm:t>
    </dgm:pt>
    <dgm:pt modelId="{C102E208-208F-4842-B1CD-6DDC4FE4FF6A}" type="sibTrans" cxnId="{AE58BB26-20D8-4059-B0B8-0A2D8EB4BCEA}">
      <dgm:prSet/>
      <dgm:spPr/>
      <dgm:t>
        <a:bodyPr/>
        <a:lstStyle/>
        <a:p>
          <a:endParaRPr lang="en-US"/>
        </a:p>
      </dgm:t>
    </dgm:pt>
    <dgm:pt modelId="{A43EB96F-688C-4090-A99D-3FA02FDAC97E}">
      <dgm:prSet/>
      <dgm:spPr/>
      <dgm:t>
        <a:bodyPr/>
        <a:lstStyle/>
        <a:p>
          <a:pPr>
            <a:lnSpc>
              <a:spcPct val="100000"/>
            </a:lnSpc>
            <a:defRPr cap="all"/>
          </a:pPr>
          <a:r>
            <a:rPr lang="en-US" dirty="0"/>
            <a:t>Address</a:t>
          </a:r>
        </a:p>
      </dgm:t>
    </dgm:pt>
    <dgm:pt modelId="{B61ACC88-3B83-4662-B49A-B453392DF471}" type="parTrans" cxnId="{990ECBD5-7BCA-4522-AF91-BEA0EF543D5C}">
      <dgm:prSet/>
      <dgm:spPr/>
      <dgm:t>
        <a:bodyPr/>
        <a:lstStyle/>
        <a:p>
          <a:endParaRPr lang="en-US"/>
        </a:p>
      </dgm:t>
    </dgm:pt>
    <dgm:pt modelId="{3032B084-2E99-431F-9836-9A983ADAF387}" type="sibTrans" cxnId="{990ECBD5-7BCA-4522-AF91-BEA0EF543D5C}">
      <dgm:prSet/>
      <dgm:spPr/>
      <dgm:t>
        <a:bodyPr/>
        <a:lstStyle/>
        <a:p>
          <a:endParaRPr lang="en-US"/>
        </a:p>
      </dgm:t>
    </dgm:pt>
    <dgm:pt modelId="{167FDF79-0C00-4C39-B57A-B3707140F39D}">
      <dgm:prSet/>
      <dgm:spPr/>
      <dgm:t>
        <a:bodyPr/>
        <a:lstStyle/>
        <a:p>
          <a:pPr>
            <a:lnSpc>
              <a:spcPct val="100000"/>
            </a:lnSpc>
            <a:defRPr cap="all"/>
          </a:pPr>
          <a:r>
            <a:rPr lang="en-US"/>
            <a:t>Total Boilermakers</a:t>
          </a:r>
        </a:p>
      </dgm:t>
    </dgm:pt>
    <dgm:pt modelId="{22F59A44-F83A-49C8-BA12-917451CD6E8F}" type="parTrans" cxnId="{D2A82E03-3B3E-47BA-974A-E2156043D166}">
      <dgm:prSet/>
      <dgm:spPr/>
      <dgm:t>
        <a:bodyPr/>
        <a:lstStyle/>
        <a:p>
          <a:endParaRPr lang="en-US"/>
        </a:p>
      </dgm:t>
    </dgm:pt>
    <dgm:pt modelId="{99F16F6A-35DE-4BE5-86BE-830B33A5D10F}" type="sibTrans" cxnId="{D2A82E03-3B3E-47BA-974A-E2156043D166}">
      <dgm:prSet/>
      <dgm:spPr/>
      <dgm:t>
        <a:bodyPr/>
        <a:lstStyle/>
        <a:p>
          <a:endParaRPr lang="en-US"/>
        </a:p>
      </dgm:t>
    </dgm:pt>
    <dgm:pt modelId="{21710DF8-8493-4FB7-BC22-1EC8E5286643}">
      <dgm:prSet/>
      <dgm:spPr/>
      <dgm:t>
        <a:bodyPr/>
        <a:lstStyle/>
        <a:p>
          <a:pPr>
            <a:lnSpc>
              <a:spcPct val="100000"/>
            </a:lnSpc>
            <a:defRPr cap="all"/>
          </a:pPr>
          <a:r>
            <a:rPr lang="en-US"/>
            <a:t>Contractor Name</a:t>
          </a:r>
        </a:p>
      </dgm:t>
    </dgm:pt>
    <dgm:pt modelId="{B03A55B4-3257-4C1E-81E0-44A1E3AE4138}" type="parTrans" cxnId="{7A039365-DF0C-49CA-AC86-42CE21C8DC34}">
      <dgm:prSet/>
      <dgm:spPr/>
      <dgm:t>
        <a:bodyPr/>
        <a:lstStyle/>
        <a:p>
          <a:endParaRPr lang="en-US"/>
        </a:p>
      </dgm:t>
    </dgm:pt>
    <dgm:pt modelId="{581616E6-2115-4903-A792-EC4DC11F44A7}" type="sibTrans" cxnId="{7A039365-DF0C-49CA-AC86-42CE21C8DC34}">
      <dgm:prSet/>
      <dgm:spPr/>
      <dgm:t>
        <a:bodyPr/>
        <a:lstStyle/>
        <a:p>
          <a:endParaRPr lang="en-US"/>
        </a:p>
      </dgm:t>
    </dgm:pt>
    <dgm:pt modelId="{B3A65865-F278-B945-8711-B87D223DC9F8}">
      <dgm:prSet/>
      <dgm:spPr/>
      <dgm:t>
        <a:bodyPr/>
        <a:lstStyle/>
        <a:p>
          <a:pPr>
            <a:lnSpc>
              <a:spcPct val="100000"/>
            </a:lnSpc>
            <a:defRPr cap="all"/>
          </a:pPr>
          <a:r>
            <a:rPr lang="en-US"/>
            <a:t>Facility Name</a:t>
          </a:r>
        </a:p>
      </dgm:t>
    </dgm:pt>
    <dgm:pt modelId="{9A279248-C8FC-8848-8E9C-BF05B679F163}" type="parTrans" cxnId="{CE2D7E1D-BCD6-594B-8C01-2937FE884DC1}">
      <dgm:prSet/>
      <dgm:spPr/>
      <dgm:t>
        <a:bodyPr/>
        <a:lstStyle/>
        <a:p>
          <a:endParaRPr lang="en-US"/>
        </a:p>
      </dgm:t>
    </dgm:pt>
    <dgm:pt modelId="{6F34E4E3-A011-7945-A698-CE6F84DD0A17}" type="sibTrans" cxnId="{CE2D7E1D-BCD6-594B-8C01-2937FE884DC1}">
      <dgm:prSet/>
      <dgm:spPr/>
      <dgm:t>
        <a:bodyPr/>
        <a:lstStyle/>
        <a:p>
          <a:endParaRPr lang="en-US"/>
        </a:p>
      </dgm:t>
    </dgm:pt>
    <dgm:pt modelId="{F188FA4B-F308-C54E-8D05-76A25A534736}">
      <dgm:prSet/>
      <dgm:spPr/>
      <dgm:t>
        <a:bodyPr/>
        <a:lstStyle/>
        <a:p>
          <a:pPr>
            <a:lnSpc>
              <a:spcPct val="100000"/>
            </a:lnSpc>
            <a:defRPr cap="all"/>
          </a:pPr>
          <a:r>
            <a:rPr lang="en-US"/>
            <a:t>Owner</a:t>
          </a:r>
        </a:p>
      </dgm:t>
    </dgm:pt>
    <dgm:pt modelId="{2A42970B-6EA2-214C-9C03-7673AFB71E78}" type="parTrans" cxnId="{0731F237-EF8E-BB4F-90DD-8138350023A1}">
      <dgm:prSet/>
      <dgm:spPr/>
      <dgm:t>
        <a:bodyPr/>
        <a:lstStyle/>
        <a:p>
          <a:endParaRPr lang="en-US"/>
        </a:p>
      </dgm:t>
    </dgm:pt>
    <dgm:pt modelId="{ABE3D203-5201-7840-8618-5499EC0484F0}" type="sibTrans" cxnId="{0731F237-EF8E-BB4F-90DD-8138350023A1}">
      <dgm:prSet/>
      <dgm:spPr/>
      <dgm:t>
        <a:bodyPr/>
        <a:lstStyle/>
        <a:p>
          <a:endParaRPr lang="en-US"/>
        </a:p>
      </dgm:t>
    </dgm:pt>
    <dgm:pt modelId="{535160D8-F9A7-4318-8461-E6E275BDBF1F}" type="pres">
      <dgm:prSet presAssocID="{B0169F8C-F36D-4601-A91B-6C387D2E2966}" presName="root" presStyleCnt="0">
        <dgm:presLayoutVars>
          <dgm:dir/>
          <dgm:resizeHandles val="exact"/>
        </dgm:presLayoutVars>
      </dgm:prSet>
      <dgm:spPr/>
    </dgm:pt>
    <dgm:pt modelId="{93F327FF-7DFD-42CE-9EB3-2CF8FE44D773}" type="pres">
      <dgm:prSet presAssocID="{02464BFD-0622-4A3C-B695-54E90446809C}" presName="compNode" presStyleCnt="0"/>
      <dgm:spPr/>
    </dgm:pt>
    <dgm:pt modelId="{C7234702-F192-454E-AEDA-BA84C2EA5699}" type="pres">
      <dgm:prSet presAssocID="{02464BFD-0622-4A3C-B695-54E90446809C}" presName="iconBgRect" presStyleLbl="bgShp" presStyleIdx="0" presStyleCnt="6"/>
      <dgm:spPr/>
    </dgm:pt>
    <dgm:pt modelId="{9EA2E0ED-FC44-4ECE-91A7-00DD76F19870}" type="pres">
      <dgm:prSet presAssocID="{02464BFD-0622-4A3C-B695-54E90446809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88233624-CD3D-4421-AD24-622BAC9150B2}" type="pres">
      <dgm:prSet presAssocID="{02464BFD-0622-4A3C-B695-54E90446809C}" presName="spaceRect" presStyleCnt="0"/>
      <dgm:spPr/>
    </dgm:pt>
    <dgm:pt modelId="{3F6E31BB-AAFC-4A1E-82A3-B0C49021A3BD}" type="pres">
      <dgm:prSet presAssocID="{02464BFD-0622-4A3C-B695-54E90446809C}" presName="textRect" presStyleLbl="revTx" presStyleIdx="0" presStyleCnt="6">
        <dgm:presLayoutVars>
          <dgm:chMax val="1"/>
          <dgm:chPref val="1"/>
        </dgm:presLayoutVars>
      </dgm:prSet>
      <dgm:spPr/>
    </dgm:pt>
    <dgm:pt modelId="{DB93A764-28BD-4680-B2B5-D4D77F3F38CC}" type="pres">
      <dgm:prSet presAssocID="{C102E208-208F-4842-B1CD-6DDC4FE4FF6A}" presName="sibTrans" presStyleCnt="0"/>
      <dgm:spPr/>
    </dgm:pt>
    <dgm:pt modelId="{2302EA88-5767-4CC7-976E-B37E5D07E356}" type="pres">
      <dgm:prSet presAssocID="{B3A65865-F278-B945-8711-B87D223DC9F8}" presName="compNode" presStyleCnt="0"/>
      <dgm:spPr/>
    </dgm:pt>
    <dgm:pt modelId="{5ABEAD50-C5C1-416B-82EC-C40B72335DCF}" type="pres">
      <dgm:prSet presAssocID="{B3A65865-F278-B945-8711-B87D223DC9F8}" presName="iconBgRect" presStyleLbl="bgShp" presStyleIdx="1" presStyleCnt="6"/>
      <dgm:spPr/>
    </dgm:pt>
    <dgm:pt modelId="{25CBECDA-61FA-4368-A165-76B618E34A84}" type="pres">
      <dgm:prSet presAssocID="{B3A65865-F278-B945-8711-B87D223DC9F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E341C769-F366-4335-A60C-21C11FFCD6A0}" type="pres">
      <dgm:prSet presAssocID="{B3A65865-F278-B945-8711-B87D223DC9F8}" presName="spaceRect" presStyleCnt="0"/>
      <dgm:spPr/>
    </dgm:pt>
    <dgm:pt modelId="{0F9865A3-B45B-490A-ABD3-A4E37CB140B4}" type="pres">
      <dgm:prSet presAssocID="{B3A65865-F278-B945-8711-B87D223DC9F8}" presName="textRect" presStyleLbl="revTx" presStyleIdx="1" presStyleCnt="6">
        <dgm:presLayoutVars>
          <dgm:chMax val="1"/>
          <dgm:chPref val="1"/>
        </dgm:presLayoutVars>
      </dgm:prSet>
      <dgm:spPr/>
    </dgm:pt>
    <dgm:pt modelId="{832B0375-2669-4587-90D5-6F7935A89B33}" type="pres">
      <dgm:prSet presAssocID="{6F34E4E3-A011-7945-A698-CE6F84DD0A17}" presName="sibTrans" presStyleCnt="0"/>
      <dgm:spPr/>
    </dgm:pt>
    <dgm:pt modelId="{A13F16AA-A0F7-47B6-B74B-50AB44EC986A}" type="pres">
      <dgm:prSet presAssocID="{F188FA4B-F308-C54E-8D05-76A25A534736}" presName="compNode" presStyleCnt="0"/>
      <dgm:spPr/>
    </dgm:pt>
    <dgm:pt modelId="{10103D40-2B15-44F0-8B06-10A8823B6554}" type="pres">
      <dgm:prSet presAssocID="{F188FA4B-F308-C54E-8D05-76A25A534736}" presName="iconBgRect" presStyleLbl="bgShp" presStyleIdx="2" presStyleCnt="6"/>
      <dgm:spPr/>
    </dgm:pt>
    <dgm:pt modelId="{795CE53B-D955-4679-A209-7980F46A2799}" type="pres">
      <dgm:prSet presAssocID="{F188FA4B-F308-C54E-8D05-76A25A53473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actory"/>
        </a:ext>
      </dgm:extLst>
    </dgm:pt>
    <dgm:pt modelId="{DFA1A530-AB4C-47AA-A02E-AE864C6C8C68}" type="pres">
      <dgm:prSet presAssocID="{F188FA4B-F308-C54E-8D05-76A25A534736}" presName="spaceRect" presStyleCnt="0"/>
      <dgm:spPr/>
    </dgm:pt>
    <dgm:pt modelId="{B4FC483B-F78C-4089-BF7C-45A1A53D0682}" type="pres">
      <dgm:prSet presAssocID="{F188FA4B-F308-C54E-8D05-76A25A534736}" presName="textRect" presStyleLbl="revTx" presStyleIdx="2" presStyleCnt="6">
        <dgm:presLayoutVars>
          <dgm:chMax val="1"/>
          <dgm:chPref val="1"/>
        </dgm:presLayoutVars>
      </dgm:prSet>
      <dgm:spPr/>
    </dgm:pt>
    <dgm:pt modelId="{1DBDB15C-87CC-4505-BF72-675B4042F8C3}" type="pres">
      <dgm:prSet presAssocID="{ABE3D203-5201-7840-8618-5499EC0484F0}" presName="sibTrans" presStyleCnt="0"/>
      <dgm:spPr/>
    </dgm:pt>
    <dgm:pt modelId="{83F68362-95F3-41CB-A080-9B9890A49219}" type="pres">
      <dgm:prSet presAssocID="{A43EB96F-688C-4090-A99D-3FA02FDAC97E}" presName="compNode" presStyleCnt="0"/>
      <dgm:spPr/>
    </dgm:pt>
    <dgm:pt modelId="{C0C7241E-4AA4-4DB0-A345-CF3512633093}" type="pres">
      <dgm:prSet presAssocID="{A43EB96F-688C-4090-A99D-3FA02FDAC97E}" presName="iconBgRect" presStyleLbl="bgShp" presStyleIdx="3" presStyleCnt="6"/>
      <dgm:spPr/>
    </dgm:pt>
    <dgm:pt modelId="{29D0F151-DE06-425E-ABE0-CE77F87FDC8A}" type="pres">
      <dgm:prSet presAssocID="{A43EB96F-688C-4090-A99D-3FA02FDAC97E}"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rane"/>
        </a:ext>
      </dgm:extLst>
    </dgm:pt>
    <dgm:pt modelId="{62B5AED8-FF67-44F1-9CA1-63FC8AC64CF3}" type="pres">
      <dgm:prSet presAssocID="{A43EB96F-688C-4090-A99D-3FA02FDAC97E}" presName="spaceRect" presStyleCnt="0"/>
      <dgm:spPr/>
    </dgm:pt>
    <dgm:pt modelId="{93750535-5CBF-495C-898C-2949C2B772EA}" type="pres">
      <dgm:prSet presAssocID="{A43EB96F-688C-4090-A99D-3FA02FDAC97E}" presName="textRect" presStyleLbl="revTx" presStyleIdx="3" presStyleCnt="6">
        <dgm:presLayoutVars>
          <dgm:chMax val="1"/>
          <dgm:chPref val="1"/>
        </dgm:presLayoutVars>
      </dgm:prSet>
      <dgm:spPr/>
    </dgm:pt>
    <dgm:pt modelId="{FF1440FC-61E0-4497-97B6-4C0B6AD401C5}" type="pres">
      <dgm:prSet presAssocID="{3032B084-2E99-431F-9836-9A983ADAF387}" presName="sibTrans" presStyleCnt="0"/>
      <dgm:spPr/>
    </dgm:pt>
    <dgm:pt modelId="{41CE4DCE-FC3C-456B-9588-8059D3C89741}" type="pres">
      <dgm:prSet presAssocID="{167FDF79-0C00-4C39-B57A-B3707140F39D}" presName="compNode" presStyleCnt="0"/>
      <dgm:spPr/>
    </dgm:pt>
    <dgm:pt modelId="{3CB3A4C8-4251-4B4B-A162-E67AD0A862B1}" type="pres">
      <dgm:prSet presAssocID="{167FDF79-0C00-4C39-B57A-B3707140F39D}" presName="iconBgRect" presStyleLbl="bgShp" presStyleIdx="4" presStyleCnt="6"/>
      <dgm:spPr/>
    </dgm:pt>
    <dgm:pt modelId="{DA45D1CD-AB65-4342-82AF-081A45BE7351}" type="pres">
      <dgm:prSet presAssocID="{167FDF79-0C00-4C39-B57A-B3707140F39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ilding"/>
        </a:ext>
      </dgm:extLst>
    </dgm:pt>
    <dgm:pt modelId="{CA116979-4AAF-420F-B6C1-D0AD72DB4F45}" type="pres">
      <dgm:prSet presAssocID="{167FDF79-0C00-4C39-B57A-B3707140F39D}" presName="spaceRect" presStyleCnt="0"/>
      <dgm:spPr/>
    </dgm:pt>
    <dgm:pt modelId="{4508BD6C-726F-476F-80DE-87DF41746578}" type="pres">
      <dgm:prSet presAssocID="{167FDF79-0C00-4C39-B57A-B3707140F39D}" presName="textRect" presStyleLbl="revTx" presStyleIdx="4" presStyleCnt="6">
        <dgm:presLayoutVars>
          <dgm:chMax val="1"/>
          <dgm:chPref val="1"/>
        </dgm:presLayoutVars>
      </dgm:prSet>
      <dgm:spPr/>
    </dgm:pt>
    <dgm:pt modelId="{649842A1-F483-4B8D-9122-5CE57EFB5502}" type="pres">
      <dgm:prSet presAssocID="{99F16F6A-35DE-4BE5-86BE-830B33A5D10F}" presName="sibTrans" presStyleCnt="0"/>
      <dgm:spPr/>
    </dgm:pt>
    <dgm:pt modelId="{0FDCD55D-FE15-450B-9EB3-33F17B4BAE61}" type="pres">
      <dgm:prSet presAssocID="{21710DF8-8493-4FB7-BC22-1EC8E5286643}" presName="compNode" presStyleCnt="0"/>
      <dgm:spPr/>
    </dgm:pt>
    <dgm:pt modelId="{96E09276-F740-4D14-BEC4-6A05DFF358A4}" type="pres">
      <dgm:prSet presAssocID="{21710DF8-8493-4FB7-BC22-1EC8E5286643}" presName="iconBgRect" presStyleLbl="bgShp" presStyleIdx="5" presStyleCnt="6"/>
      <dgm:spPr/>
    </dgm:pt>
    <dgm:pt modelId="{AD6CD619-AC6A-4FB2-8C5A-AD3AAEE3958C}" type="pres">
      <dgm:prSet presAssocID="{21710DF8-8493-4FB7-BC22-1EC8E528664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m"/>
        </a:ext>
      </dgm:extLst>
    </dgm:pt>
    <dgm:pt modelId="{167A3F9D-273E-4B4B-9A3C-424279630B25}" type="pres">
      <dgm:prSet presAssocID="{21710DF8-8493-4FB7-BC22-1EC8E5286643}" presName="spaceRect" presStyleCnt="0"/>
      <dgm:spPr/>
    </dgm:pt>
    <dgm:pt modelId="{A973CF71-96AC-4415-B1B6-92F54DE2C3C8}" type="pres">
      <dgm:prSet presAssocID="{21710DF8-8493-4FB7-BC22-1EC8E5286643}" presName="textRect" presStyleLbl="revTx" presStyleIdx="5" presStyleCnt="6">
        <dgm:presLayoutVars>
          <dgm:chMax val="1"/>
          <dgm:chPref val="1"/>
        </dgm:presLayoutVars>
      </dgm:prSet>
      <dgm:spPr/>
    </dgm:pt>
  </dgm:ptLst>
  <dgm:cxnLst>
    <dgm:cxn modelId="{D2A82E03-3B3E-47BA-974A-E2156043D166}" srcId="{B0169F8C-F36D-4601-A91B-6C387D2E2966}" destId="{167FDF79-0C00-4C39-B57A-B3707140F39D}" srcOrd="4" destOrd="0" parTransId="{22F59A44-F83A-49C8-BA12-917451CD6E8F}" sibTransId="{99F16F6A-35DE-4BE5-86BE-830B33A5D10F}"/>
    <dgm:cxn modelId="{60CE1419-C370-A04D-8C86-9D13867EF578}" type="presOf" srcId="{B3A65865-F278-B945-8711-B87D223DC9F8}" destId="{0F9865A3-B45B-490A-ABD3-A4E37CB140B4}" srcOrd="0" destOrd="0" presId="urn:microsoft.com/office/officeart/2018/5/layout/IconCircleLabelList"/>
    <dgm:cxn modelId="{CE2D7E1D-BCD6-594B-8C01-2937FE884DC1}" srcId="{B0169F8C-F36D-4601-A91B-6C387D2E2966}" destId="{B3A65865-F278-B945-8711-B87D223DC9F8}" srcOrd="1" destOrd="0" parTransId="{9A279248-C8FC-8848-8E9C-BF05B679F163}" sibTransId="{6F34E4E3-A011-7945-A698-CE6F84DD0A17}"/>
    <dgm:cxn modelId="{AE58BB26-20D8-4059-B0B8-0A2D8EB4BCEA}" srcId="{B0169F8C-F36D-4601-A91B-6C387D2E2966}" destId="{02464BFD-0622-4A3C-B695-54E90446809C}" srcOrd="0" destOrd="0" parTransId="{8F2E09DC-C1AA-4A88-AF23-461010353695}" sibTransId="{C102E208-208F-4842-B1CD-6DDC4FE4FF6A}"/>
    <dgm:cxn modelId="{0731F237-EF8E-BB4F-90DD-8138350023A1}" srcId="{B0169F8C-F36D-4601-A91B-6C387D2E2966}" destId="{F188FA4B-F308-C54E-8D05-76A25A534736}" srcOrd="2" destOrd="0" parTransId="{2A42970B-6EA2-214C-9C03-7673AFB71E78}" sibTransId="{ABE3D203-5201-7840-8618-5499EC0484F0}"/>
    <dgm:cxn modelId="{7A039365-DF0C-49CA-AC86-42CE21C8DC34}" srcId="{B0169F8C-F36D-4601-A91B-6C387D2E2966}" destId="{21710DF8-8493-4FB7-BC22-1EC8E5286643}" srcOrd="5" destOrd="0" parTransId="{B03A55B4-3257-4C1E-81E0-44A1E3AE4138}" sibTransId="{581616E6-2115-4903-A792-EC4DC11F44A7}"/>
    <dgm:cxn modelId="{E9BA1C80-4E65-EF42-8DDC-20003EFF1DBC}" type="presOf" srcId="{167FDF79-0C00-4C39-B57A-B3707140F39D}" destId="{4508BD6C-726F-476F-80DE-87DF41746578}" srcOrd="0" destOrd="0" presId="urn:microsoft.com/office/officeart/2018/5/layout/IconCircleLabelList"/>
    <dgm:cxn modelId="{CE34C484-1031-284C-A068-9004F89195AA}" type="presOf" srcId="{02464BFD-0622-4A3C-B695-54E90446809C}" destId="{3F6E31BB-AAFC-4A1E-82A3-B0C49021A3BD}" srcOrd="0" destOrd="0" presId="urn:microsoft.com/office/officeart/2018/5/layout/IconCircleLabelList"/>
    <dgm:cxn modelId="{932E8288-9A59-5F4F-A1FB-1A4F9F398354}" type="presOf" srcId="{F188FA4B-F308-C54E-8D05-76A25A534736}" destId="{B4FC483B-F78C-4089-BF7C-45A1A53D0682}" srcOrd="0" destOrd="0" presId="urn:microsoft.com/office/officeart/2018/5/layout/IconCircleLabelList"/>
    <dgm:cxn modelId="{990ECBD5-7BCA-4522-AF91-BEA0EF543D5C}" srcId="{B0169F8C-F36D-4601-A91B-6C387D2E2966}" destId="{A43EB96F-688C-4090-A99D-3FA02FDAC97E}" srcOrd="3" destOrd="0" parTransId="{B61ACC88-3B83-4662-B49A-B453392DF471}" sibTransId="{3032B084-2E99-431F-9836-9A983ADAF387}"/>
    <dgm:cxn modelId="{3B6993F3-8CDB-A84B-B051-1F810BA52AE8}" type="presOf" srcId="{A43EB96F-688C-4090-A99D-3FA02FDAC97E}" destId="{93750535-5CBF-495C-898C-2949C2B772EA}" srcOrd="0" destOrd="0" presId="urn:microsoft.com/office/officeart/2018/5/layout/IconCircleLabelList"/>
    <dgm:cxn modelId="{1BADD2F6-C19E-734D-AC6E-A7B3A0E068B2}" type="presOf" srcId="{B0169F8C-F36D-4601-A91B-6C387D2E2966}" destId="{535160D8-F9A7-4318-8461-E6E275BDBF1F}" srcOrd="0" destOrd="0" presId="urn:microsoft.com/office/officeart/2018/5/layout/IconCircleLabelList"/>
    <dgm:cxn modelId="{7FC2C6FA-E170-0E44-B84B-827F5787487C}" type="presOf" srcId="{21710DF8-8493-4FB7-BC22-1EC8E5286643}" destId="{A973CF71-96AC-4415-B1B6-92F54DE2C3C8}" srcOrd="0" destOrd="0" presId="urn:microsoft.com/office/officeart/2018/5/layout/IconCircleLabelList"/>
    <dgm:cxn modelId="{835E311D-580C-044E-B924-356A16A4FE12}" type="presParOf" srcId="{535160D8-F9A7-4318-8461-E6E275BDBF1F}" destId="{93F327FF-7DFD-42CE-9EB3-2CF8FE44D773}" srcOrd="0" destOrd="0" presId="urn:microsoft.com/office/officeart/2018/5/layout/IconCircleLabelList"/>
    <dgm:cxn modelId="{F68B3226-D65C-6F45-9061-14DE22B3E1DC}" type="presParOf" srcId="{93F327FF-7DFD-42CE-9EB3-2CF8FE44D773}" destId="{C7234702-F192-454E-AEDA-BA84C2EA5699}" srcOrd="0" destOrd="0" presId="urn:microsoft.com/office/officeart/2018/5/layout/IconCircleLabelList"/>
    <dgm:cxn modelId="{566DA71C-6061-8149-A86E-4FE5B6BC9AD8}" type="presParOf" srcId="{93F327FF-7DFD-42CE-9EB3-2CF8FE44D773}" destId="{9EA2E0ED-FC44-4ECE-91A7-00DD76F19870}" srcOrd="1" destOrd="0" presId="urn:microsoft.com/office/officeart/2018/5/layout/IconCircleLabelList"/>
    <dgm:cxn modelId="{99C8F57A-DB77-D040-A450-33AC542DB42E}" type="presParOf" srcId="{93F327FF-7DFD-42CE-9EB3-2CF8FE44D773}" destId="{88233624-CD3D-4421-AD24-622BAC9150B2}" srcOrd="2" destOrd="0" presId="urn:microsoft.com/office/officeart/2018/5/layout/IconCircleLabelList"/>
    <dgm:cxn modelId="{E2EDBFDA-3E78-FE4A-BA8C-4886913204E8}" type="presParOf" srcId="{93F327FF-7DFD-42CE-9EB3-2CF8FE44D773}" destId="{3F6E31BB-AAFC-4A1E-82A3-B0C49021A3BD}" srcOrd="3" destOrd="0" presId="urn:microsoft.com/office/officeart/2018/5/layout/IconCircleLabelList"/>
    <dgm:cxn modelId="{70A30635-604A-1840-9CDA-3B03960FA338}" type="presParOf" srcId="{535160D8-F9A7-4318-8461-E6E275BDBF1F}" destId="{DB93A764-28BD-4680-B2B5-D4D77F3F38CC}" srcOrd="1" destOrd="0" presId="urn:microsoft.com/office/officeart/2018/5/layout/IconCircleLabelList"/>
    <dgm:cxn modelId="{D6C7F685-0A70-FA44-972C-EFB14218AEE4}" type="presParOf" srcId="{535160D8-F9A7-4318-8461-E6E275BDBF1F}" destId="{2302EA88-5767-4CC7-976E-B37E5D07E356}" srcOrd="2" destOrd="0" presId="urn:microsoft.com/office/officeart/2018/5/layout/IconCircleLabelList"/>
    <dgm:cxn modelId="{8F8AE185-D461-1349-8642-FC6C097A5D31}" type="presParOf" srcId="{2302EA88-5767-4CC7-976E-B37E5D07E356}" destId="{5ABEAD50-C5C1-416B-82EC-C40B72335DCF}" srcOrd="0" destOrd="0" presId="urn:microsoft.com/office/officeart/2018/5/layout/IconCircleLabelList"/>
    <dgm:cxn modelId="{6217DBCB-699A-EC4A-88E2-7659B335816F}" type="presParOf" srcId="{2302EA88-5767-4CC7-976E-B37E5D07E356}" destId="{25CBECDA-61FA-4368-A165-76B618E34A84}" srcOrd="1" destOrd="0" presId="urn:microsoft.com/office/officeart/2018/5/layout/IconCircleLabelList"/>
    <dgm:cxn modelId="{54710275-331F-AA40-B93B-35E133362FBA}" type="presParOf" srcId="{2302EA88-5767-4CC7-976E-B37E5D07E356}" destId="{E341C769-F366-4335-A60C-21C11FFCD6A0}" srcOrd="2" destOrd="0" presId="urn:microsoft.com/office/officeart/2018/5/layout/IconCircleLabelList"/>
    <dgm:cxn modelId="{277E66E4-93AF-E54F-975C-2D0D76220FF0}" type="presParOf" srcId="{2302EA88-5767-4CC7-976E-B37E5D07E356}" destId="{0F9865A3-B45B-490A-ABD3-A4E37CB140B4}" srcOrd="3" destOrd="0" presId="urn:microsoft.com/office/officeart/2018/5/layout/IconCircleLabelList"/>
    <dgm:cxn modelId="{B218DE70-4248-9B4C-825C-CF08DF57666D}" type="presParOf" srcId="{535160D8-F9A7-4318-8461-E6E275BDBF1F}" destId="{832B0375-2669-4587-90D5-6F7935A89B33}" srcOrd="3" destOrd="0" presId="urn:microsoft.com/office/officeart/2018/5/layout/IconCircleLabelList"/>
    <dgm:cxn modelId="{B1A3D71A-8BD9-B842-9572-6E5000B4D3E4}" type="presParOf" srcId="{535160D8-F9A7-4318-8461-E6E275BDBF1F}" destId="{A13F16AA-A0F7-47B6-B74B-50AB44EC986A}" srcOrd="4" destOrd="0" presId="urn:microsoft.com/office/officeart/2018/5/layout/IconCircleLabelList"/>
    <dgm:cxn modelId="{18CDA397-347C-1D47-8F00-17CB55292C9B}" type="presParOf" srcId="{A13F16AA-A0F7-47B6-B74B-50AB44EC986A}" destId="{10103D40-2B15-44F0-8B06-10A8823B6554}" srcOrd="0" destOrd="0" presId="urn:microsoft.com/office/officeart/2018/5/layout/IconCircleLabelList"/>
    <dgm:cxn modelId="{5CA31B9A-432D-5A4A-A285-37E6221D5EBE}" type="presParOf" srcId="{A13F16AA-A0F7-47B6-B74B-50AB44EC986A}" destId="{795CE53B-D955-4679-A209-7980F46A2799}" srcOrd="1" destOrd="0" presId="urn:microsoft.com/office/officeart/2018/5/layout/IconCircleLabelList"/>
    <dgm:cxn modelId="{A3183DA9-B454-6643-914C-0EA303BF17D3}" type="presParOf" srcId="{A13F16AA-A0F7-47B6-B74B-50AB44EC986A}" destId="{DFA1A530-AB4C-47AA-A02E-AE864C6C8C68}" srcOrd="2" destOrd="0" presId="urn:microsoft.com/office/officeart/2018/5/layout/IconCircleLabelList"/>
    <dgm:cxn modelId="{68A7FD3F-0DE8-494A-AAB0-A145FC989E9B}" type="presParOf" srcId="{A13F16AA-A0F7-47B6-B74B-50AB44EC986A}" destId="{B4FC483B-F78C-4089-BF7C-45A1A53D0682}" srcOrd="3" destOrd="0" presId="urn:microsoft.com/office/officeart/2018/5/layout/IconCircleLabelList"/>
    <dgm:cxn modelId="{33FC28EC-4201-F34A-91AB-D1D049BD1771}" type="presParOf" srcId="{535160D8-F9A7-4318-8461-E6E275BDBF1F}" destId="{1DBDB15C-87CC-4505-BF72-675B4042F8C3}" srcOrd="5" destOrd="0" presId="urn:microsoft.com/office/officeart/2018/5/layout/IconCircleLabelList"/>
    <dgm:cxn modelId="{CFDB772B-D25B-2044-AD7D-CD7BC47BD958}" type="presParOf" srcId="{535160D8-F9A7-4318-8461-E6E275BDBF1F}" destId="{83F68362-95F3-41CB-A080-9B9890A49219}" srcOrd="6" destOrd="0" presId="urn:microsoft.com/office/officeart/2018/5/layout/IconCircleLabelList"/>
    <dgm:cxn modelId="{1BD974E8-C1A8-3A46-9BA5-55617C5323C0}" type="presParOf" srcId="{83F68362-95F3-41CB-A080-9B9890A49219}" destId="{C0C7241E-4AA4-4DB0-A345-CF3512633093}" srcOrd="0" destOrd="0" presId="urn:microsoft.com/office/officeart/2018/5/layout/IconCircleLabelList"/>
    <dgm:cxn modelId="{4BBD6EEB-BE0C-9247-9A2F-3EC8A216A7DB}" type="presParOf" srcId="{83F68362-95F3-41CB-A080-9B9890A49219}" destId="{29D0F151-DE06-425E-ABE0-CE77F87FDC8A}" srcOrd="1" destOrd="0" presId="urn:microsoft.com/office/officeart/2018/5/layout/IconCircleLabelList"/>
    <dgm:cxn modelId="{CBC0D507-378E-284D-9FD4-7FF0BC7BFF98}" type="presParOf" srcId="{83F68362-95F3-41CB-A080-9B9890A49219}" destId="{62B5AED8-FF67-44F1-9CA1-63FC8AC64CF3}" srcOrd="2" destOrd="0" presId="urn:microsoft.com/office/officeart/2018/5/layout/IconCircleLabelList"/>
    <dgm:cxn modelId="{B8F50991-A6C3-9D48-84B4-CC60FCEEE2FF}" type="presParOf" srcId="{83F68362-95F3-41CB-A080-9B9890A49219}" destId="{93750535-5CBF-495C-898C-2949C2B772EA}" srcOrd="3" destOrd="0" presId="urn:microsoft.com/office/officeart/2018/5/layout/IconCircleLabelList"/>
    <dgm:cxn modelId="{F9B10019-CD7E-434D-9790-A1401F781913}" type="presParOf" srcId="{535160D8-F9A7-4318-8461-E6E275BDBF1F}" destId="{FF1440FC-61E0-4497-97B6-4C0B6AD401C5}" srcOrd="7" destOrd="0" presId="urn:microsoft.com/office/officeart/2018/5/layout/IconCircleLabelList"/>
    <dgm:cxn modelId="{A4FCE2CA-9AD0-7542-9854-CCB855DC2C3B}" type="presParOf" srcId="{535160D8-F9A7-4318-8461-E6E275BDBF1F}" destId="{41CE4DCE-FC3C-456B-9588-8059D3C89741}" srcOrd="8" destOrd="0" presId="urn:microsoft.com/office/officeart/2018/5/layout/IconCircleLabelList"/>
    <dgm:cxn modelId="{110AEBAC-9283-0248-8605-704FE70454A2}" type="presParOf" srcId="{41CE4DCE-FC3C-456B-9588-8059D3C89741}" destId="{3CB3A4C8-4251-4B4B-A162-E67AD0A862B1}" srcOrd="0" destOrd="0" presId="urn:microsoft.com/office/officeart/2018/5/layout/IconCircleLabelList"/>
    <dgm:cxn modelId="{B0FB73BC-C787-574E-A9EE-63E2284FE5AF}" type="presParOf" srcId="{41CE4DCE-FC3C-456B-9588-8059D3C89741}" destId="{DA45D1CD-AB65-4342-82AF-081A45BE7351}" srcOrd="1" destOrd="0" presId="urn:microsoft.com/office/officeart/2018/5/layout/IconCircleLabelList"/>
    <dgm:cxn modelId="{05561B96-C837-3C4C-8B2C-748A3FB4BBE1}" type="presParOf" srcId="{41CE4DCE-FC3C-456B-9588-8059D3C89741}" destId="{CA116979-4AAF-420F-B6C1-D0AD72DB4F45}" srcOrd="2" destOrd="0" presId="urn:microsoft.com/office/officeart/2018/5/layout/IconCircleLabelList"/>
    <dgm:cxn modelId="{BDC97D65-E3F5-934C-9D63-40730B54D782}" type="presParOf" srcId="{41CE4DCE-FC3C-456B-9588-8059D3C89741}" destId="{4508BD6C-726F-476F-80DE-87DF41746578}" srcOrd="3" destOrd="0" presId="urn:microsoft.com/office/officeart/2018/5/layout/IconCircleLabelList"/>
    <dgm:cxn modelId="{D6C56697-596B-EF4A-8691-098AC639E62F}" type="presParOf" srcId="{535160D8-F9A7-4318-8461-E6E275BDBF1F}" destId="{649842A1-F483-4B8D-9122-5CE57EFB5502}" srcOrd="9" destOrd="0" presId="urn:microsoft.com/office/officeart/2018/5/layout/IconCircleLabelList"/>
    <dgm:cxn modelId="{DEB1AADB-25A3-724A-AE5C-168C796AA85E}" type="presParOf" srcId="{535160D8-F9A7-4318-8461-E6E275BDBF1F}" destId="{0FDCD55D-FE15-450B-9EB3-33F17B4BAE61}" srcOrd="10" destOrd="0" presId="urn:microsoft.com/office/officeart/2018/5/layout/IconCircleLabelList"/>
    <dgm:cxn modelId="{67E6FBDB-AACC-594C-8451-F1A788150876}" type="presParOf" srcId="{0FDCD55D-FE15-450B-9EB3-33F17B4BAE61}" destId="{96E09276-F740-4D14-BEC4-6A05DFF358A4}" srcOrd="0" destOrd="0" presId="urn:microsoft.com/office/officeart/2018/5/layout/IconCircleLabelList"/>
    <dgm:cxn modelId="{63F80506-2C9F-084D-B0C8-E949E8B2421A}" type="presParOf" srcId="{0FDCD55D-FE15-450B-9EB3-33F17B4BAE61}" destId="{AD6CD619-AC6A-4FB2-8C5A-AD3AAEE3958C}" srcOrd="1" destOrd="0" presId="urn:microsoft.com/office/officeart/2018/5/layout/IconCircleLabelList"/>
    <dgm:cxn modelId="{1A49E034-1308-9348-8BAE-C3D30D9652A3}" type="presParOf" srcId="{0FDCD55D-FE15-450B-9EB3-33F17B4BAE61}" destId="{167A3F9D-273E-4B4B-9A3C-424279630B25}" srcOrd="2" destOrd="0" presId="urn:microsoft.com/office/officeart/2018/5/layout/IconCircleLabelList"/>
    <dgm:cxn modelId="{323CBBF8-D35F-D74C-9C0F-68DF72D0EC28}" type="presParOf" srcId="{0FDCD55D-FE15-450B-9EB3-33F17B4BAE61}" destId="{A973CF71-96AC-4415-B1B6-92F54DE2C3C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FF4807D-11CC-41EE-B208-CBD7C6105C9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615C4F8-AFD9-4A43-B2C0-15802A613AA5}">
      <dgm:prSet/>
      <dgm:spPr/>
      <dgm:t>
        <a:bodyPr/>
        <a:lstStyle/>
        <a:p>
          <a:r>
            <a:rPr lang="en-US" dirty="0"/>
            <a:t>Gathering information from different sources to create a complete Western States wide manpower demand tracker </a:t>
          </a:r>
        </a:p>
      </dgm:t>
    </dgm:pt>
    <dgm:pt modelId="{C34BBC2F-DC97-4632-8D40-3C163272B07D}" type="parTrans" cxnId="{0863742E-BBE6-481F-A64E-535E1E64F382}">
      <dgm:prSet/>
      <dgm:spPr/>
      <dgm:t>
        <a:bodyPr/>
        <a:lstStyle/>
        <a:p>
          <a:endParaRPr lang="en-US"/>
        </a:p>
      </dgm:t>
    </dgm:pt>
    <dgm:pt modelId="{2EA90632-F9CB-4B3D-BDEE-6499A6D0512D}" type="sibTrans" cxnId="{0863742E-BBE6-481F-A64E-535E1E64F382}">
      <dgm:prSet/>
      <dgm:spPr/>
      <dgm:t>
        <a:bodyPr/>
        <a:lstStyle/>
        <a:p>
          <a:endParaRPr lang="en-US"/>
        </a:p>
      </dgm:t>
    </dgm:pt>
    <dgm:pt modelId="{8A13D098-9837-4F46-AFCC-8486CB89F3D2}">
      <dgm:prSet/>
      <dgm:spPr/>
      <dgm:t>
        <a:bodyPr/>
        <a:lstStyle/>
        <a:p>
          <a:r>
            <a:rPr lang="en-US" dirty="0"/>
            <a:t>Better plan our upcoming work, see where we are not working, pass upcoming jobs to members</a:t>
          </a:r>
        </a:p>
      </dgm:t>
    </dgm:pt>
    <dgm:pt modelId="{7F1564E2-79FF-4572-A795-FFD9B44764E1}" type="parTrans" cxnId="{B07CB45E-D31A-47CC-A421-9BC2F86F0ABF}">
      <dgm:prSet/>
      <dgm:spPr/>
      <dgm:t>
        <a:bodyPr/>
        <a:lstStyle/>
        <a:p>
          <a:endParaRPr lang="en-US"/>
        </a:p>
      </dgm:t>
    </dgm:pt>
    <dgm:pt modelId="{566F207D-8D0A-4E1F-8165-5E3D48644271}" type="sibTrans" cxnId="{B07CB45E-D31A-47CC-A421-9BC2F86F0ABF}">
      <dgm:prSet/>
      <dgm:spPr/>
      <dgm:t>
        <a:bodyPr/>
        <a:lstStyle/>
        <a:p>
          <a:endParaRPr lang="en-US"/>
        </a:p>
      </dgm:t>
    </dgm:pt>
    <dgm:pt modelId="{77B797A5-BADF-4425-9A76-C61790D46BC9}">
      <dgm:prSet/>
      <dgm:spPr/>
      <dgm:t>
        <a:bodyPr/>
        <a:lstStyle/>
        <a:p>
          <a:r>
            <a:rPr lang="en-US" dirty="0"/>
            <a:t>Rollout of </a:t>
          </a:r>
          <a:r>
            <a:rPr lang="en-US" dirty="0" err="1"/>
            <a:t>WSForecast.com</a:t>
          </a:r>
          <a:r>
            <a:rPr lang="en-US" dirty="0"/>
            <a:t> to our business managers</a:t>
          </a:r>
        </a:p>
      </dgm:t>
    </dgm:pt>
    <dgm:pt modelId="{A6689808-169C-4315-9884-9A163BD51AA0}" type="parTrans" cxnId="{06F8CFB6-2F73-4949-BC30-2247CD3D8413}">
      <dgm:prSet/>
      <dgm:spPr/>
      <dgm:t>
        <a:bodyPr/>
        <a:lstStyle/>
        <a:p>
          <a:endParaRPr lang="en-US"/>
        </a:p>
      </dgm:t>
    </dgm:pt>
    <dgm:pt modelId="{10EDC4AE-A627-4A5E-B50D-2A71B6C71D81}" type="sibTrans" cxnId="{06F8CFB6-2F73-4949-BC30-2247CD3D8413}">
      <dgm:prSet/>
      <dgm:spPr/>
      <dgm:t>
        <a:bodyPr/>
        <a:lstStyle/>
        <a:p>
          <a:endParaRPr lang="en-US"/>
        </a:p>
      </dgm:t>
    </dgm:pt>
    <dgm:pt modelId="{8C439F85-1AAA-449D-BC5D-7054AAC25EEB}" type="pres">
      <dgm:prSet presAssocID="{DFF4807D-11CC-41EE-B208-CBD7C6105C9C}" presName="root" presStyleCnt="0">
        <dgm:presLayoutVars>
          <dgm:dir/>
          <dgm:resizeHandles val="exact"/>
        </dgm:presLayoutVars>
      </dgm:prSet>
      <dgm:spPr/>
    </dgm:pt>
    <dgm:pt modelId="{729B0E1A-3E34-4502-AACF-FD105E79E86C}" type="pres">
      <dgm:prSet presAssocID="{4615C4F8-AFD9-4A43-B2C0-15802A613AA5}" presName="compNode" presStyleCnt="0"/>
      <dgm:spPr/>
    </dgm:pt>
    <dgm:pt modelId="{2293FD17-3190-4E8D-AFBC-3A379E51E4BC}" type="pres">
      <dgm:prSet presAssocID="{4615C4F8-AFD9-4A43-B2C0-15802A613AA5}" presName="bgRect" presStyleLbl="bgShp" presStyleIdx="0" presStyleCnt="3"/>
      <dgm:spPr/>
    </dgm:pt>
    <dgm:pt modelId="{97445C68-D180-46E0-897C-BDD82B467A48}" type="pres">
      <dgm:prSet presAssocID="{4615C4F8-AFD9-4A43-B2C0-15802A613AA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1DA64851-A159-4F28-B713-5A69A360E074}" type="pres">
      <dgm:prSet presAssocID="{4615C4F8-AFD9-4A43-B2C0-15802A613AA5}" presName="spaceRect" presStyleCnt="0"/>
      <dgm:spPr/>
    </dgm:pt>
    <dgm:pt modelId="{C1BFCF24-996B-4AD0-8986-9119F6253BA3}" type="pres">
      <dgm:prSet presAssocID="{4615C4F8-AFD9-4A43-B2C0-15802A613AA5}" presName="parTx" presStyleLbl="revTx" presStyleIdx="0" presStyleCnt="3">
        <dgm:presLayoutVars>
          <dgm:chMax val="0"/>
          <dgm:chPref val="0"/>
        </dgm:presLayoutVars>
      </dgm:prSet>
      <dgm:spPr/>
    </dgm:pt>
    <dgm:pt modelId="{D8DF9FA9-1460-467E-8626-5E72C8F9B0C6}" type="pres">
      <dgm:prSet presAssocID="{2EA90632-F9CB-4B3D-BDEE-6499A6D0512D}" presName="sibTrans" presStyleCnt="0"/>
      <dgm:spPr/>
    </dgm:pt>
    <dgm:pt modelId="{9C77983C-1941-4EDE-94FE-638A5C85871E}" type="pres">
      <dgm:prSet presAssocID="{8A13D098-9837-4F46-AFCC-8486CB89F3D2}" presName="compNode" presStyleCnt="0"/>
      <dgm:spPr/>
    </dgm:pt>
    <dgm:pt modelId="{49C56D88-B3E0-4E6E-8D7E-FAEC3315EDA8}" type="pres">
      <dgm:prSet presAssocID="{8A13D098-9837-4F46-AFCC-8486CB89F3D2}" presName="bgRect" presStyleLbl="bgShp" presStyleIdx="1" presStyleCnt="3"/>
      <dgm:spPr/>
    </dgm:pt>
    <dgm:pt modelId="{5B9E09D2-1E44-4160-AF05-E7AEF840DABC}" type="pres">
      <dgm:prSet presAssocID="{8A13D098-9837-4F46-AFCC-8486CB89F3D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D5805B4C-C883-4A31-8CB3-553D61A30935}" type="pres">
      <dgm:prSet presAssocID="{8A13D098-9837-4F46-AFCC-8486CB89F3D2}" presName="spaceRect" presStyleCnt="0"/>
      <dgm:spPr/>
    </dgm:pt>
    <dgm:pt modelId="{C9C5649A-A240-46F7-8EAB-B25869AD3301}" type="pres">
      <dgm:prSet presAssocID="{8A13D098-9837-4F46-AFCC-8486CB89F3D2}" presName="parTx" presStyleLbl="revTx" presStyleIdx="1" presStyleCnt="3">
        <dgm:presLayoutVars>
          <dgm:chMax val="0"/>
          <dgm:chPref val="0"/>
        </dgm:presLayoutVars>
      </dgm:prSet>
      <dgm:spPr/>
    </dgm:pt>
    <dgm:pt modelId="{2EC2F3BD-CDB6-4E68-B017-5349C56A8219}" type="pres">
      <dgm:prSet presAssocID="{566F207D-8D0A-4E1F-8165-5E3D48644271}" presName="sibTrans" presStyleCnt="0"/>
      <dgm:spPr/>
    </dgm:pt>
    <dgm:pt modelId="{0913ECAA-EE01-4D62-80B2-6A2DB7E594EA}" type="pres">
      <dgm:prSet presAssocID="{77B797A5-BADF-4425-9A76-C61790D46BC9}" presName="compNode" presStyleCnt="0"/>
      <dgm:spPr/>
    </dgm:pt>
    <dgm:pt modelId="{63A430A5-B1BB-45EA-995C-435994911550}" type="pres">
      <dgm:prSet presAssocID="{77B797A5-BADF-4425-9A76-C61790D46BC9}" presName="bgRect" presStyleLbl="bgShp" presStyleIdx="2" presStyleCnt="3"/>
      <dgm:spPr/>
    </dgm:pt>
    <dgm:pt modelId="{6F5D2085-17FA-4D4F-91C7-97D317ADDD2C}" type="pres">
      <dgm:prSet presAssocID="{77B797A5-BADF-4425-9A76-C61790D46B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65F0D77-3903-4B53-BE18-E576DE05C423}" type="pres">
      <dgm:prSet presAssocID="{77B797A5-BADF-4425-9A76-C61790D46BC9}" presName="spaceRect" presStyleCnt="0"/>
      <dgm:spPr/>
    </dgm:pt>
    <dgm:pt modelId="{D6D5E2D5-2767-464D-B50B-0502D7CB18AC}" type="pres">
      <dgm:prSet presAssocID="{77B797A5-BADF-4425-9A76-C61790D46BC9}" presName="parTx" presStyleLbl="revTx" presStyleIdx="2" presStyleCnt="3">
        <dgm:presLayoutVars>
          <dgm:chMax val="0"/>
          <dgm:chPref val="0"/>
        </dgm:presLayoutVars>
      </dgm:prSet>
      <dgm:spPr/>
    </dgm:pt>
  </dgm:ptLst>
  <dgm:cxnLst>
    <dgm:cxn modelId="{0863742E-BBE6-481F-A64E-535E1E64F382}" srcId="{DFF4807D-11CC-41EE-B208-CBD7C6105C9C}" destId="{4615C4F8-AFD9-4A43-B2C0-15802A613AA5}" srcOrd="0" destOrd="0" parTransId="{C34BBC2F-DC97-4632-8D40-3C163272B07D}" sibTransId="{2EA90632-F9CB-4B3D-BDEE-6499A6D0512D}"/>
    <dgm:cxn modelId="{B07CB45E-D31A-47CC-A421-9BC2F86F0ABF}" srcId="{DFF4807D-11CC-41EE-B208-CBD7C6105C9C}" destId="{8A13D098-9837-4F46-AFCC-8486CB89F3D2}" srcOrd="1" destOrd="0" parTransId="{7F1564E2-79FF-4572-A795-FFD9B44764E1}" sibTransId="{566F207D-8D0A-4E1F-8165-5E3D48644271}"/>
    <dgm:cxn modelId="{A1A32B89-E43B-44E1-9A92-3EF2338831F4}" type="presOf" srcId="{DFF4807D-11CC-41EE-B208-CBD7C6105C9C}" destId="{8C439F85-1AAA-449D-BC5D-7054AAC25EEB}" srcOrd="0" destOrd="0" presId="urn:microsoft.com/office/officeart/2018/2/layout/IconVerticalSolidList"/>
    <dgm:cxn modelId="{7B5018A5-FE28-4B80-B2DB-050712684F7D}" type="presOf" srcId="{8A13D098-9837-4F46-AFCC-8486CB89F3D2}" destId="{C9C5649A-A240-46F7-8EAB-B25869AD3301}" srcOrd="0" destOrd="0" presId="urn:microsoft.com/office/officeart/2018/2/layout/IconVerticalSolidList"/>
    <dgm:cxn modelId="{06F8CFB6-2F73-4949-BC30-2247CD3D8413}" srcId="{DFF4807D-11CC-41EE-B208-CBD7C6105C9C}" destId="{77B797A5-BADF-4425-9A76-C61790D46BC9}" srcOrd="2" destOrd="0" parTransId="{A6689808-169C-4315-9884-9A163BD51AA0}" sibTransId="{10EDC4AE-A627-4A5E-B50D-2A71B6C71D81}"/>
    <dgm:cxn modelId="{C87ACEC6-7E1A-4A70-9732-AB6FEF9291C2}" type="presOf" srcId="{4615C4F8-AFD9-4A43-B2C0-15802A613AA5}" destId="{C1BFCF24-996B-4AD0-8986-9119F6253BA3}" srcOrd="0" destOrd="0" presId="urn:microsoft.com/office/officeart/2018/2/layout/IconVerticalSolidList"/>
    <dgm:cxn modelId="{E3D18DF3-C98A-4785-B07C-9D981F4FE8AA}" type="presOf" srcId="{77B797A5-BADF-4425-9A76-C61790D46BC9}" destId="{D6D5E2D5-2767-464D-B50B-0502D7CB18AC}" srcOrd="0" destOrd="0" presId="urn:microsoft.com/office/officeart/2018/2/layout/IconVerticalSolidList"/>
    <dgm:cxn modelId="{0BF2F65C-0FF0-4789-AF6F-34ACD587E527}" type="presParOf" srcId="{8C439F85-1AAA-449D-BC5D-7054AAC25EEB}" destId="{729B0E1A-3E34-4502-AACF-FD105E79E86C}" srcOrd="0" destOrd="0" presId="urn:microsoft.com/office/officeart/2018/2/layout/IconVerticalSolidList"/>
    <dgm:cxn modelId="{EE45C519-2660-40BF-956A-608F01921C5B}" type="presParOf" srcId="{729B0E1A-3E34-4502-AACF-FD105E79E86C}" destId="{2293FD17-3190-4E8D-AFBC-3A379E51E4BC}" srcOrd="0" destOrd="0" presId="urn:microsoft.com/office/officeart/2018/2/layout/IconVerticalSolidList"/>
    <dgm:cxn modelId="{1B9CD063-7476-4A47-ACF8-09F2A5969984}" type="presParOf" srcId="{729B0E1A-3E34-4502-AACF-FD105E79E86C}" destId="{97445C68-D180-46E0-897C-BDD82B467A48}" srcOrd="1" destOrd="0" presId="urn:microsoft.com/office/officeart/2018/2/layout/IconVerticalSolidList"/>
    <dgm:cxn modelId="{1ED37489-54C9-4007-93CE-C83DC37BBA06}" type="presParOf" srcId="{729B0E1A-3E34-4502-AACF-FD105E79E86C}" destId="{1DA64851-A159-4F28-B713-5A69A360E074}" srcOrd="2" destOrd="0" presId="urn:microsoft.com/office/officeart/2018/2/layout/IconVerticalSolidList"/>
    <dgm:cxn modelId="{33773CEE-E2F4-4FD0-823E-8F78E2F26E9B}" type="presParOf" srcId="{729B0E1A-3E34-4502-AACF-FD105E79E86C}" destId="{C1BFCF24-996B-4AD0-8986-9119F6253BA3}" srcOrd="3" destOrd="0" presId="urn:microsoft.com/office/officeart/2018/2/layout/IconVerticalSolidList"/>
    <dgm:cxn modelId="{44306AB0-FE40-49EF-AE70-EF1A036FBFB9}" type="presParOf" srcId="{8C439F85-1AAA-449D-BC5D-7054AAC25EEB}" destId="{D8DF9FA9-1460-467E-8626-5E72C8F9B0C6}" srcOrd="1" destOrd="0" presId="urn:microsoft.com/office/officeart/2018/2/layout/IconVerticalSolidList"/>
    <dgm:cxn modelId="{ADABBF37-3183-4035-BB17-4C87CDC3922F}" type="presParOf" srcId="{8C439F85-1AAA-449D-BC5D-7054AAC25EEB}" destId="{9C77983C-1941-4EDE-94FE-638A5C85871E}" srcOrd="2" destOrd="0" presId="urn:microsoft.com/office/officeart/2018/2/layout/IconVerticalSolidList"/>
    <dgm:cxn modelId="{D8528514-FFF2-407C-9A9D-F9C86DAD9E1C}" type="presParOf" srcId="{9C77983C-1941-4EDE-94FE-638A5C85871E}" destId="{49C56D88-B3E0-4E6E-8D7E-FAEC3315EDA8}" srcOrd="0" destOrd="0" presId="urn:microsoft.com/office/officeart/2018/2/layout/IconVerticalSolidList"/>
    <dgm:cxn modelId="{67337A16-5A31-46A9-83DA-E2BFD2D8B634}" type="presParOf" srcId="{9C77983C-1941-4EDE-94FE-638A5C85871E}" destId="{5B9E09D2-1E44-4160-AF05-E7AEF840DABC}" srcOrd="1" destOrd="0" presId="urn:microsoft.com/office/officeart/2018/2/layout/IconVerticalSolidList"/>
    <dgm:cxn modelId="{755D6CD3-FA80-46EB-8A98-BC434E133515}" type="presParOf" srcId="{9C77983C-1941-4EDE-94FE-638A5C85871E}" destId="{D5805B4C-C883-4A31-8CB3-553D61A30935}" srcOrd="2" destOrd="0" presId="urn:microsoft.com/office/officeart/2018/2/layout/IconVerticalSolidList"/>
    <dgm:cxn modelId="{96C6A4B1-3E04-437A-847B-F4257DA40F73}" type="presParOf" srcId="{9C77983C-1941-4EDE-94FE-638A5C85871E}" destId="{C9C5649A-A240-46F7-8EAB-B25869AD3301}" srcOrd="3" destOrd="0" presId="urn:microsoft.com/office/officeart/2018/2/layout/IconVerticalSolidList"/>
    <dgm:cxn modelId="{B033CD04-AB90-489D-A90A-77C0455A7B59}" type="presParOf" srcId="{8C439F85-1AAA-449D-BC5D-7054AAC25EEB}" destId="{2EC2F3BD-CDB6-4E68-B017-5349C56A8219}" srcOrd="3" destOrd="0" presId="urn:microsoft.com/office/officeart/2018/2/layout/IconVerticalSolidList"/>
    <dgm:cxn modelId="{EB10DE27-B360-4207-BD01-F3C5337ECE9E}" type="presParOf" srcId="{8C439F85-1AAA-449D-BC5D-7054AAC25EEB}" destId="{0913ECAA-EE01-4D62-80B2-6A2DB7E594EA}" srcOrd="4" destOrd="0" presId="urn:microsoft.com/office/officeart/2018/2/layout/IconVerticalSolidList"/>
    <dgm:cxn modelId="{6D6DCFC6-2C90-4B0C-B8A8-EFD4BF4DCA40}" type="presParOf" srcId="{0913ECAA-EE01-4D62-80B2-6A2DB7E594EA}" destId="{63A430A5-B1BB-45EA-995C-435994911550}" srcOrd="0" destOrd="0" presId="urn:microsoft.com/office/officeart/2018/2/layout/IconVerticalSolidList"/>
    <dgm:cxn modelId="{6E945294-9B31-41E7-8C95-FC39D80C2221}" type="presParOf" srcId="{0913ECAA-EE01-4D62-80B2-6A2DB7E594EA}" destId="{6F5D2085-17FA-4D4F-91C7-97D317ADDD2C}" srcOrd="1" destOrd="0" presId="urn:microsoft.com/office/officeart/2018/2/layout/IconVerticalSolidList"/>
    <dgm:cxn modelId="{D9296E0B-56D9-4B76-AB98-9BEB2BB9145C}" type="presParOf" srcId="{0913ECAA-EE01-4D62-80B2-6A2DB7E594EA}" destId="{B65F0D77-3903-4B53-BE18-E576DE05C423}" srcOrd="2" destOrd="0" presId="urn:microsoft.com/office/officeart/2018/2/layout/IconVerticalSolidList"/>
    <dgm:cxn modelId="{495A5BC6-D7F4-4EB4-8824-03DCD349F3B3}" type="presParOf" srcId="{0913ECAA-EE01-4D62-80B2-6A2DB7E594EA}" destId="{D6D5E2D5-2767-464D-B50B-0502D7CB18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0266B6-2527-4BE6-BE71-0FC768673A8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1F85BB-8225-4976-AFC3-9AD5C17CF76C}">
      <dgm:prSet/>
      <dgm:spPr/>
      <dgm:t>
        <a:bodyPr/>
        <a:lstStyle/>
        <a:p>
          <a:pPr>
            <a:lnSpc>
              <a:spcPct val="100000"/>
            </a:lnSpc>
          </a:pPr>
          <a:r>
            <a:rPr lang="en-US"/>
            <a:t>Continual push to communicate and receive job projections to better plan work</a:t>
          </a:r>
        </a:p>
      </dgm:t>
    </dgm:pt>
    <dgm:pt modelId="{0C2326CC-BA1A-4E5D-999C-4A109B127304}" type="parTrans" cxnId="{A8D3BFD1-D859-4AA5-AAE9-50FB6AEF2E0D}">
      <dgm:prSet/>
      <dgm:spPr/>
      <dgm:t>
        <a:bodyPr/>
        <a:lstStyle/>
        <a:p>
          <a:endParaRPr lang="en-US"/>
        </a:p>
      </dgm:t>
    </dgm:pt>
    <dgm:pt modelId="{06C4D551-B3F1-4F49-806E-41D35DD0C6C9}" type="sibTrans" cxnId="{A8D3BFD1-D859-4AA5-AAE9-50FB6AEF2E0D}">
      <dgm:prSet/>
      <dgm:spPr/>
      <dgm:t>
        <a:bodyPr/>
        <a:lstStyle/>
        <a:p>
          <a:endParaRPr lang="en-US"/>
        </a:p>
      </dgm:t>
    </dgm:pt>
    <dgm:pt modelId="{4184E414-7B0E-4C00-B44C-DEA7FED3E4AA}">
      <dgm:prSet/>
      <dgm:spPr/>
      <dgm:t>
        <a:bodyPr/>
        <a:lstStyle/>
        <a:p>
          <a:pPr>
            <a:lnSpc>
              <a:spcPct val="100000"/>
            </a:lnSpc>
          </a:pPr>
          <a:r>
            <a:rPr lang="en-US"/>
            <a:t>Updating of WSForecast for Local Lodge access to be continually informed of upcoming Boilermaker demand</a:t>
          </a:r>
        </a:p>
      </dgm:t>
    </dgm:pt>
    <dgm:pt modelId="{72471ACA-F46F-44B7-BF21-C338D199E6AF}" type="parTrans" cxnId="{D561EB79-55C5-4589-936B-0BA3935660B2}">
      <dgm:prSet/>
      <dgm:spPr/>
      <dgm:t>
        <a:bodyPr/>
        <a:lstStyle/>
        <a:p>
          <a:endParaRPr lang="en-US"/>
        </a:p>
      </dgm:t>
    </dgm:pt>
    <dgm:pt modelId="{846E79B2-8E7E-41C9-9AC7-56509BFE4477}" type="sibTrans" cxnId="{D561EB79-55C5-4589-936B-0BA3935660B2}">
      <dgm:prSet/>
      <dgm:spPr/>
      <dgm:t>
        <a:bodyPr/>
        <a:lstStyle/>
        <a:p>
          <a:endParaRPr lang="en-US"/>
        </a:p>
      </dgm:t>
    </dgm:pt>
    <dgm:pt modelId="{E73F7955-2B15-416C-AFAF-E9BE738ACD18}">
      <dgm:prSet/>
      <dgm:spPr/>
      <dgm:t>
        <a:bodyPr/>
        <a:lstStyle/>
        <a:p>
          <a:pPr>
            <a:lnSpc>
              <a:spcPct val="100000"/>
            </a:lnSpc>
          </a:pPr>
          <a:r>
            <a:rPr lang="en-US" dirty="0"/>
            <a:t>Using newly aggregated data to feed recruitment and organizing drives to increase our manpower</a:t>
          </a:r>
        </a:p>
      </dgm:t>
    </dgm:pt>
    <dgm:pt modelId="{748031D5-F98E-475A-8ABC-D7DC2B32C758}" type="parTrans" cxnId="{FC8A6431-FBD8-479C-961E-09566E069A72}">
      <dgm:prSet/>
      <dgm:spPr/>
      <dgm:t>
        <a:bodyPr/>
        <a:lstStyle/>
        <a:p>
          <a:endParaRPr lang="en-US"/>
        </a:p>
      </dgm:t>
    </dgm:pt>
    <dgm:pt modelId="{BAC33082-4AF1-4DE2-AD6A-2CA266226A2C}" type="sibTrans" cxnId="{FC8A6431-FBD8-479C-961E-09566E069A72}">
      <dgm:prSet/>
      <dgm:spPr/>
      <dgm:t>
        <a:bodyPr/>
        <a:lstStyle/>
        <a:p>
          <a:endParaRPr lang="en-US"/>
        </a:p>
      </dgm:t>
    </dgm:pt>
    <dgm:pt modelId="{5B5C1EED-CADB-4EBA-AC2C-C162F4C4A179}" type="pres">
      <dgm:prSet presAssocID="{300266B6-2527-4BE6-BE71-0FC768673A8F}" presName="root" presStyleCnt="0">
        <dgm:presLayoutVars>
          <dgm:dir/>
          <dgm:resizeHandles val="exact"/>
        </dgm:presLayoutVars>
      </dgm:prSet>
      <dgm:spPr/>
    </dgm:pt>
    <dgm:pt modelId="{90274BBB-D5F4-4C20-A19C-472042991519}" type="pres">
      <dgm:prSet presAssocID="{3D1F85BB-8225-4976-AFC3-9AD5C17CF76C}" presName="compNode" presStyleCnt="0"/>
      <dgm:spPr/>
    </dgm:pt>
    <dgm:pt modelId="{16AEEBED-000C-4954-8116-81D39260DF26}" type="pres">
      <dgm:prSet presAssocID="{3D1F85BB-8225-4976-AFC3-9AD5C17CF76C}" presName="bgRect" presStyleLbl="bgShp" presStyleIdx="0" presStyleCnt="3"/>
      <dgm:spPr/>
    </dgm:pt>
    <dgm:pt modelId="{E3419821-39A1-4C36-83AF-EE52DBFD6366}" type="pres">
      <dgm:prSet presAssocID="{3D1F85BB-8225-4976-AFC3-9AD5C17CF7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ruitmentManagement"/>
        </a:ext>
      </dgm:extLst>
    </dgm:pt>
    <dgm:pt modelId="{02FE68D0-B959-4246-A77B-87FFBA6C347F}" type="pres">
      <dgm:prSet presAssocID="{3D1F85BB-8225-4976-AFC3-9AD5C17CF76C}" presName="spaceRect" presStyleCnt="0"/>
      <dgm:spPr/>
    </dgm:pt>
    <dgm:pt modelId="{1300C8DB-F9CC-47F3-80D4-BA35A4BB0B70}" type="pres">
      <dgm:prSet presAssocID="{3D1F85BB-8225-4976-AFC3-9AD5C17CF76C}" presName="parTx" presStyleLbl="revTx" presStyleIdx="0" presStyleCnt="3">
        <dgm:presLayoutVars>
          <dgm:chMax val="0"/>
          <dgm:chPref val="0"/>
        </dgm:presLayoutVars>
      </dgm:prSet>
      <dgm:spPr/>
    </dgm:pt>
    <dgm:pt modelId="{57456654-67D3-4DDA-A946-773C1298B06B}" type="pres">
      <dgm:prSet presAssocID="{06C4D551-B3F1-4F49-806E-41D35DD0C6C9}" presName="sibTrans" presStyleCnt="0"/>
      <dgm:spPr/>
    </dgm:pt>
    <dgm:pt modelId="{D5DDD5C4-58C8-4169-92E1-3D2CAA47F5CB}" type="pres">
      <dgm:prSet presAssocID="{4184E414-7B0E-4C00-B44C-DEA7FED3E4AA}" presName="compNode" presStyleCnt="0"/>
      <dgm:spPr/>
    </dgm:pt>
    <dgm:pt modelId="{77619782-2EC2-44FC-B202-2617B311C3C5}" type="pres">
      <dgm:prSet presAssocID="{4184E414-7B0E-4C00-B44C-DEA7FED3E4AA}" presName="bgRect" presStyleLbl="bgShp" presStyleIdx="1" presStyleCnt="3"/>
      <dgm:spPr/>
    </dgm:pt>
    <dgm:pt modelId="{76FE184E-77BE-4681-A9DA-170DF7C867D0}" type="pres">
      <dgm:prSet presAssocID="{4184E414-7B0E-4C00-B44C-DEA7FED3E4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site"/>
        </a:ext>
      </dgm:extLst>
    </dgm:pt>
    <dgm:pt modelId="{DEA1A102-28E2-4300-8BC4-5F7C6B6289E9}" type="pres">
      <dgm:prSet presAssocID="{4184E414-7B0E-4C00-B44C-DEA7FED3E4AA}" presName="spaceRect" presStyleCnt="0"/>
      <dgm:spPr/>
    </dgm:pt>
    <dgm:pt modelId="{3173028C-33D6-4E5A-81B3-872BC7246043}" type="pres">
      <dgm:prSet presAssocID="{4184E414-7B0E-4C00-B44C-DEA7FED3E4AA}" presName="parTx" presStyleLbl="revTx" presStyleIdx="1" presStyleCnt="3">
        <dgm:presLayoutVars>
          <dgm:chMax val="0"/>
          <dgm:chPref val="0"/>
        </dgm:presLayoutVars>
      </dgm:prSet>
      <dgm:spPr/>
    </dgm:pt>
    <dgm:pt modelId="{44F77312-1A99-4CCB-9D5C-8F790C600E89}" type="pres">
      <dgm:prSet presAssocID="{846E79B2-8E7E-41C9-9AC7-56509BFE4477}" presName="sibTrans" presStyleCnt="0"/>
      <dgm:spPr/>
    </dgm:pt>
    <dgm:pt modelId="{E78FED8B-FEC8-44D1-95DB-86BD938E79CC}" type="pres">
      <dgm:prSet presAssocID="{E73F7955-2B15-416C-AFAF-E9BE738ACD18}" presName="compNode" presStyleCnt="0"/>
      <dgm:spPr/>
    </dgm:pt>
    <dgm:pt modelId="{CD32412A-DF2A-45FE-B32F-02429453D4ED}" type="pres">
      <dgm:prSet presAssocID="{E73F7955-2B15-416C-AFAF-E9BE738ACD18}" presName="bgRect" presStyleLbl="bgShp" presStyleIdx="2" presStyleCnt="3"/>
      <dgm:spPr/>
    </dgm:pt>
    <dgm:pt modelId="{9FF60C0B-0C6D-4B83-AD7B-9F9CBF0219CC}" type="pres">
      <dgm:prSet presAssocID="{E73F7955-2B15-416C-AFAF-E9BE738AC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Outline"/>
        </a:ext>
      </dgm:extLst>
    </dgm:pt>
    <dgm:pt modelId="{F73EA05C-5514-436C-9B01-5B1A19C4E5FF}" type="pres">
      <dgm:prSet presAssocID="{E73F7955-2B15-416C-AFAF-E9BE738ACD18}" presName="spaceRect" presStyleCnt="0"/>
      <dgm:spPr/>
    </dgm:pt>
    <dgm:pt modelId="{9CE05378-98E8-4064-A392-7F715A981DAA}" type="pres">
      <dgm:prSet presAssocID="{E73F7955-2B15-416C-AFAF-E9BE738ACD18}" presName="parTx" presStyleLbl="revTx" presStyleIdx="2" presStyleCnt="3">
        <dgm:presLayoutVars>
          <dgm:chMax val="0"/>
          <dgm:chPref val="0"/>
        </dgm:presLayoutVars>
      </dgm:prSet>
      <dgm:spPr/>
    </dgm:pt>
  </dgm:ptLst>
  <dgm:cxnLst>
    <dgm:cxn modelId="{3ABFDF05-A40E-954C-9C97-36A178DB342D}" type="presOf" srcId="{4184E414-7B0E-4C00-B44C-DEA7FED3E4AA}" destId="{3173028C-33D6-4E5A-81B3-872BC7246043}" srcOrd="0" destOrd="0" presId="urn:microsoft.com/office/officeart/2018/2/layout/IconVerticalSolidList"/>
    <dgm:cxn modelId="{38FD4F15-21EB-4347-A510-3E07CF1B704D}" type="presOf" srcId="{300266B6-2527-4BE6-BE71-0FC768673A8F}" destId="{5B5C1EED-CADB-4EBA-AC2C-C162F4C4A179}" srcOrd="0" destOrd="0" presId="urn:microsoft.com/office/officeart/2018/2/layout/IconVerticalSolidList"/>
    <dgm:cxn modelId="{FC8A6431-FBD8-479C-961E-09566E069A72}" srcId="{300266B6-2527-4BE6-BE71-0FC768673A8F}" destId="{E73F7955-2B15-416C-AFAF-E9BE738ACD18}" srcOrd="2" destOrd="0" parTransId="{748031D5-F98E-475A-8ABC-D7DC2B32C758}" sibTransId="{BAC33082-4AF1-4DE2-AD6A-2CA266226A2C}"/>
    <dgm:cxn modelId="{EC5F8F33-AD4F-564C-9D10-C02C82E8D461}" type="presOf" srcId="{E73F7955-2B15-416C-AFAF-E9BE738ACD18}" destId="{9CE05378-98E8-4064-A392-7F715A981DAA}" srcOrd="0" destOrd="0" presId="urn:microsoft.com/office/officeart/2018/2/layout/IconVerticalSolidList"/>
    <dgm:cxn modelId="{D561EB79-55C5-4589-936B-0BA3935660B2}" srcId="{300266B6-2527-4BE6-BE71-0FC768673A8F}" destId="{4184E414-7B0E-4C00-B44C-DEA7FED3E4AA}" srcOrd="1" destOrd="0" parTransId="{72471ACA-F46F-44B7-BF21-C338D199E6AF}" sibTransId="{846E79B2-8E7E-41C9-9AC7-56509BFE4477}"/>
    <dgm:cxn modelId="{A8D3BFD1-D859-4AA5-AAE9-50FB6AEF2E0D}" srcId="{300266B6-2527-4BE6-BE71-0FC768673A8F}" destId="{3D1F85BB-8225-4976-AFC3-9AD5C17CF76C}" srcOrd="0" destOrd="0" parTransId="{0C2326CC-BA1A-4E5D-999C-4A109B127304}" sibTransId="{06C4D551-B3F1-4F49-806E-41D35DD0C6C9}"/>
    <dgm:cxn modelId="{823B41E0-16D5-394C-83A8-5EF475BF4F43}" type="presOf" srcId="{3D1F85BB-8225-4976-AFC3-9AD5C17CF76C}" destId="{1300C8DB-F9CC-47F3-80D4-BA35A4BB0B70}" srcOrd="0" destOrd="0" presId="urn:microsoft.com/office/officeart/2018/2/layout/IconVerticalSolidList"/>
    <dgm:cxn modelId="{25B2E7FE-2C2A-6644-9D33-7C66B8FA1CB9}" type="presParOf" srcId="{5B5C1EED-CADB-4EBA-AC2C-C162F4C4A179}" destId="{90274BBB-D5F4-4C20-A19C-472042991519}" srcOrd="0" destOrd="0" presId="urn:microsoft.com/office/officeart/2018/2/layout/IconVerticalSolidList"/>
    <dgm:cxn modelId="{ABDEEC0C-2073-844F-841E-D284A4766A73}" type="presParOf" srcId="{90274BBB-D5F4-4C20-A19C-472042991519}" destId="{16AEEBED-000C-4954-8116-81D39260DF26}" srcOrd="0" destOrd="0" presId="urn:microsoft.com/office/officeart/2018/2/layout/IconVerticalSolidList"/>
    <dgm:cxn modelId="{63CDAFEC-7E8C-CA41-8243-F1334999A743}" type="presParOf" srcId="{90274BBB-D5F4-4C20-A19C-472042991519}" destId="{E3419821-39A1-4C36-83AF-EE52DBFD6366}" srcOrd="1" destOrd="0" presId="urn:microsoft.com/office/officeart/2018/2/layout/IconVerticalSolidList"/>
    <dgm:cxn modelId="{B79BB24F-C9BE-814A-BADD-2176D55272DA}" type="presParOf" srcId="{90274BBB-D5F4-4C20-A19C-472042991519}" destId="{02FE68D0-B959-4246-A77B-87FFBA6C347F}" srcOrd="2" destOrd="0" presId="urn:microsoft.com/office/officeart/2018/2/layout/IconVerticalSolidList"/>
    <dgm:cxn modelId="{E5681F4C-C2CF-7746-9DC5-69885B504DDE}" type="presParOf" srcId="{90274BBB-D5F4-4C20-A19C-472042991519}" destId="{1300C8DB-F9CC-47F3-80D4-BA35A4BB0B70}" srcOrd="3" destOrd="0" presId="urn:microsoft.com/office/officeart/2018/2/layout/IconVerticalSolidList"/>
    <dgm:cxn modelId="{465DCAF3-DC61-7345-AD98-14450F6A8CA7}" type="presParOf" srcId="{5B5C1EED-CADB-4EBA-AC2C-C162F4C4A179}" destId="{57456654-67D3-4DDA-A946-773C1298B06B}" srcOrd="1" destOrd="0" presId="urn:microsoft.com/office/officeart/2018/2/layout/IconVerticalSolidList"/>
    <dgm:cxn modelId="{2A0415AF-7BCA-8D4F-BDB4-059EF6275E3B}" type="presParOf" srcId="{5B5C1EED-CADB-4EBA-AC2C-C162F4C4A179}" destId="{D5DDD5C4-58C8-4169-92E1-3D2CAA47F5CB}" srcOrd="2" destOrd="0" presId="urn:microsoft.com/office/officeart/2018/2/layout/IconVerticalSolidList"/>
    <dgm:cxn modelId="{F6015E49-6C44-DD45-8D87-2689B2DC9273}" type="presParOf" srcId="{D5DDD5C4-58C8-4169-92E1-3D2CAA47F5CB}" destId="{77619782-2EC2-44FC-B202-2617B311C3C5}" srcOrd="0" destOrd="0" presId="urn:microsoft.com/office/officeart/2018/2/layout/IconVerticalSolidList"/>
    <dgm:cxn modelId="{ABF0C465-DA36-8D40-9ADB-1429F070AB79}" type="presParOf" srcId="{D5DDD5C4-58C8-4169-92E1-3D2CAA47F5CB}" destId="{76FE184E-77BE-4681-A9DA-170DF7C867D0}" srcOrd="1" destOrd="0" presId="urn:microsoft.com/office/officeart/2018/2/layout/IconVerticalSolidList"/>
    <dgm:cxn modelId="{0B75F9F8-E28A-884D-82C0-F6B019362BCF}" type="presParOf" srcId="{D5DDD5C4-58C8-4169-92E1-3D2CAA47F5CB}" destId="{DEA1A102-28E2-4300-8BC4-5F7C6B6289E9}" srcOrd="2" destOrd="0" presId="urn:microsoft.com/office/officeart/2018/2/layout/IconVerticalSolidList"/>
    <dgm:cxn modelId="{5E95D901-D6F8-924F-948E-03E7CCC8D37E}" type="presParOf" srcId="{D5DDD5C4-58C8-4169-92E1-3D2CAA47F5CB}" destId="{3173028C-33D6-4E5A-81B3-872BC7246043}" srcOrd="3" destOrd="0" presId="urn:microsoft.com/office/officeart/2018/2/layout/IconVerticalSolidList"/>
    <dgm:cxn modelId="{3AA9D96B-4336-3E4B-80E9-D7683DFF5826}" type="presParOf" srcId="{5B5C1EED-CADB-4EBA-AC2C-C162F4C4A179}" destId="{44F77312-1A99-4CCB-9D5C-8F790C600E89}" srcOrd="3" destOrd="0" presId="urn:microsoft.com/office/officeart/2018/2/layout/IconVerticalSolidList"/>
    <dgm:cxn modelId="{C49479A5-715B-0949-951C-E6EA5D65313F}" type="presParOf" srcId="{5B5C1EED-CADB-4EBA-AC2C-C162F4C4A179}" destId="{E78FED8B-FEC8-44D1-95DB-86BD938E79CC}" srcOrd="4" destOrd="0" presId="urn:microsoft.com/office/officeart/2018/2/layout/IconVerticalSolidList"/>
    <dgm:cxn modelId="{C5ECD241-BD87-DD4F-B960-1749B1E1FECE}" type="presParOf" srcId="{E78FED8B-FEC8-44D1-95DB-86BD938E79CC}" destId="{CD32412A-DF2A-45FE-B32F-02429453D4ED}" srcOrd="0" destOrd="0" presId="urn:microsoft.com/office/officeart/2018/2/layout/IconVerticalSolidList"/>
    <dgm:cxn modelId="{7FA8700C-FDFF-654F-A4B7-7A3F7250EE5C}" type="presParOf" srcId="{E78FED8B-FEC8-44D1-95DB-86BD938E79CC}" destId="{9FF60C0B-0C6D-4B83-AD7B-9F9CBF0219CC}" srcOrd="1" destOrd="0" presId="urn:microsoft.com/office/officeart/2018/2/layout/IconVerticalSolidList"/>
    <dgm:cxn modelId="{CA07A26D-4772-F94F-8229-4220CD438297}" type="presParOf" srcId="{E78FED8B-FEC8-44D1-95DB-86BD938E79CC}" destId="{F73EA05C-5514-436C-9B01-5B1A19C4E5FF}" srcOrd="2" destOrd="0" presId="urn:microsoft.com/office/officeart/2018/2/layout/IconVerticalSolidList"/>
    <dgm:cxn modelId="{8BAB4583-2BF8-6742-943F-1E716809AD04}" type="presParOf" srcId="{E78FED8B-FEC8-44D1-95DB-86BD938E79CC}" destId="{9CE05378-98E8-4064-A392-7F715A981D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7FF234-FE2E-4296-B149-8A2E1B4CE03D}"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C0F92A7-AFE4-4039-8DCF-FCC0BA412D9C}">
      <dgm:prSet/>
      <dgm:spPr/>
      <dgm:t>
        <a:bodyPr/>
        <a:lstStyle/>
        <a:p>
          <a:pPr>
            <a:defRPr cap="all"/>
          </a:pPr>
          <a:r>
            <a:rPr lang="en-US" b="1"/>
            <a:t>Recruits seeking Boilermaker employment need an avenue to come into our industry.</a:t>
          </a:r>
          <a:endParaRPr lang="en-US"/>
        </a:p>
      </dgm:t>
    </dgm:pt>
    <dgm:pt modelId="{F17D89FA-E745-4B97-BDAF-A7F07F9923CD}" type="parTrans" cxnId="{4DB1FF25-967F-4577-9FE6-66EBB079591C}">
      <dgm:prSet/>
      <dgm:spPr/>
      <dgm:t>
        <a:bodyPr/>
        <a:lstStyle/>
        <a:p>
          <a:endParaRPr lang="en-US"/>
        </a:p>
      </dgm:t>
    </dgm:pt>
    <dgm:pt modelId="{E087BF5F-FC8A-4E89-AC96-35BA105DA8E5}" type="sibTrans" cxnId="{4DB1FF25-967F-4577-9FE6-66EBB079591C}">
      <dgm:prSet/>
      <dgm:spPr/>
      <dgm:t>
        <a:bodyPr/>
        <a:lstStyle/>
        <a:p>
          <a:endParaRPr lang="en-US"/>
        </a:p>
      </dgm:t>
    </dgm:pt>
    <dgm:pt modelId="{7901AA6D-4AFE-4998-B82E-9E4B6E73E1F9}">
      <dgm:prSet/>
      <dgm:spPr/>
      <dgm:t>
        <a:bodyPr/>
        <a:lstStyle/>
        <a:p>
          <a:pPr>
            <a:defRPr cap="all"/>
          </a:pPr>
          <a:r>
            <a:rPr lang="en-US" b="1"/>
            <a:t>A skilled craftsman needs to be responded to and evaluated quickly.</a:t>
          </a:r>
          <a:endParaRPr lang="en-US"/>
        </a:p>
      </dgm:t>
    </dgm:pt>
    <dgm:pt modelId="{919F8120-5805-4A50-98F2-70B678818354}" type="parTrans" cxnId="{C14DF5C3-98B7-4DBC-903B-3CF68DF1215D}">
      <dgm:prSet/>
      <dgm:spPr/>
      <dgm:t>
        <a:bodyPr/>
        <a:lstStyle/>
        <a:p>
          <a:endParaRPr lang="en-US"/>
        </a:p>
      </dgm:t>
    </dgm:pt>
    <dgm:pt modelId="{A855E20E-ED82-4EBC-9734-67355F7C456F}" type="sibTrans" cxnId="{C14DF5C3-98B7-4DBC-903B-3CF68DF1215D}">
      <dgm:prSet/>
      <dgm:spPr/>
      <dgm:t>
        <a:bodyPr/>
        <a:lstStyle/>
        <a:p>
          <a:endParaRPr lang="en-US"/>
        </a:p>
      </dgm:t>
    </dgm:pt>
    <dgm:pt modelId="{B524377E-4AC3-4741-BB94-190B4A8F3504}">
      <dgm:prSet/>
      <dgm:spPr/>
      <dgm:t>
        <a:bodyPr/>
        <a:lstStyle/>
        <a:p>
          <a:pPr>
            <a:defRPr cap="all"/>
          </a:pPr>
          <a:r>
            <a:rPr lang="en-US" b="1"/>
            <a:t>We have built a recruiting database to assist in this matter.</a:t>
          </a:r>
          <a:endParaRPr lang="en-US"/>
        </a:p>
      </dgm:t>
    </dgm:pt>
    <dgm:pt modelId="{376BE00D-52E8-4AA1-8031-8959B821961A}" type="parTrans" cxnId="{D5656D52-CB95-4B69-9004-D599E08F7697}">
      <dgm:prSet/>
      <dgm:spPr/>
      <dgm:t>
        <a:bodyPr/>
        <a:lstStyle/>
        <a:p>
          <a:endParaRPr lang="en-US"/>
        </a:p>
      </dgm:t>
    </dgm:pt>
    <dgm:pt modelId="{DDBBF60F-4E68-470B-9441-63A84BC80C78}" type="sibTrans" cxnId="{D5656D52-CB95-4B69-9004-D599E08F7697}">
      <dgm:prSet/>
      <dgm:spPr/>
      <dgm:t>
        <a:bodyPr/>
        <a:lstStyle/>
        <a:p>
          <a:endParaRPr lang="en-US"/>
        </a:p>
      </dgm:t>
    </dgm:pt>
    <dgm:pt modelId="{C52BE7C5-6E33-4689-AE89-95C3E0200D9F}" type="pres">
      <dgm:prSet presAssocID="{A27FF234-FE2E-4296-B149-8A2E1B4CE03D}" presName="root" presStyleCnt="0">
        <dgm:presLayoutVars>
          <dgm:dir/>
          <dgm:resizeHandles val="exact"/>
        </dgm:presLayoutVars>
      </dgm:prSet>
      <dgm:spPr/>
    </dgm:pt>
    <dgm:pt modelId="{A028C98A-DB57-478E-B0E7-CB7D5758237C}" type="pres">
      <dgm:prSet presAssocID="{DC0F92A7-AFE4-4039-8DCF-FCC0BA412D9C}" presName="compNode" presStyleCnt="0"/>
      <dgm:spPr/>
    </dgm:pt>
    <dgm:pt modelId="{AE061157-737E-4B5F-8084-559A2201D549}" type="pres">
      <dgm:prSet presAssocID="{DC0F92A7-AFE4-4039-8DCF-FCC0BA412D9C}" presName="iconBgRect" presStyleLbl="bgShp" presStyleIdx="0" presStyleCnt="3"/>
      <dgm:spPr>
        <a:prstGeom prst="round2DiagRect">
          <a:avLst>
            <a:gd name="adj1" fmla="val 29727"/>
            <a:gd name="adj2" fmla="val 0"/>
          </a:avLst>
        </a:prstGeom>
      </dgm:spPr>
    </dgm:pt>
    <dgm:pt modelId="{914ECCC4-5962-4436-8576-835C9AE537B4}" type="pres">
      <dgm:prSet presAssocID="{DC0F92A7-AFE4-4039-8DCF-FCC0BA412D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elder"/>
        </a:ext>
      </dgm:extLst>
    </dgm:pt>
    <dgm:pt modelId="{ACF31A16-8B43-44A2-8F27-33F39ACBEBD6}" type="pres">
      <dgm:prSet presAssocID="{DC0F92A7-AFE4-4039-8DCF-FCC0BA412D9C}" presName="spaceRect" presStyleCnt="0"/>
      <dgm:spPr/>
    </dgm:pt>
    <dgm:pt modelId="{32BEF29F-2DC4-4124-8BE5-123DC892B25A}" type="pres">
      <dgm:prSet presAssocID="{DC0F92A7-AFE4-4039-8DCF-FCC0BA412D9C}" presName="textRect" presStyleLbl="revTx" presStyleIdx="0" presStyleCnt="3">
        <dgm:presLayoutVars>
          <dgm:chMax val="1"/>
          <dgm:chPref val="1"/>
        </dgm:presLayoutVars>
      </dgm:prSet>
      <dgm:spPr/>
    </dgm:pt>
    <dgm:pt modelId="{27301452-5C3A-452D-9995-7D82DA8F32F4}" type="pres">
      <dgm:prSet presAssocID="{E087BF5F-FC8A-4E89-AC96-35BA105DA8E5}" presName="sibTrans" presStyleCnt="0"/>
      <dgm:spPr/>
    </dgm:pt>
    <dgm:pt modelId="{4657F2F4-B8DF-4199-8A1E-73F1F3C410E2}" type="pres">
      <dgm:prSet presAssocID="{7901AA6D-4AFE-4998-B82E-9E4B6E73E1F9}" presName="compNode" presStyleCnt="0"/>
      <dgm:spPr/>
    </dgm:pt>
    <dgm:pt modelId="{A5BB8B49-0401-41BF-898E-846CB64D3A2F}" type="pres">
      <dgm:prSet presAssocID="{7901AA6D-4AFE-4998-B82E-9E4B6E73E1F9}" presName="iconBgRect" presStyleLbl="bgShp" presStyleIdx="1" presStyleCnt="3"/>
      <dgm:spPr>
        <a:prstGeom prst="round2DiagRect">
          <a:avLst>
            <a:gd name="adj1" fmla="val 29727"/>
            <a:gd name="adj2" fmla="val 0"/>
          </a:avLst>
        </a:prstGeom>
      </dgm:spPr>
    </dgm:pt>
    <dgm:pt modelId="{0BEEBFE4-CF12-41A2-B503-806D8F45D632}" type="pres">
      <dgm:prSet presAssocID="{7901AA6D-4AFE-4998-B82E-9E4B6E73E1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927811E6-004C-49D2-B185-B5BEEA71E516}" type="pres">
      <dgm:prSet presAssocID="{7901AA6D-4AFE-4998-B82E-9E4B6E73E1F9}" presName="spaceRect" presStyleCnt="0"/>
      <dgm:spPr/>
    </dgm:pt>
    <dgm:pt modelId="{B6944178-8686-4CF0-8B46-43228C81E68A}" type="pres">
      <dgm:prSet presAssocID="{7901AA6D-4AFE-4998-B82E-9E4B6E73E1F9}" presName="textRect" presStyleLbl="revTx" presStyleIdx="1" presStyleCnt="3">
        <dgm:presLayoutVars>
          <dgm:chMax val="1"/>
          <dgm:chPref val="1"/>
        </dgm:presLayoutVars>
      </dgm:prSet>
      <dgm:spPr/>
    </dgm:pt>
    <dgm:pt modelId="{E6689752-E11D-4A4A-984D-B3BD5B54FF1F}" type="pres">
      <dgm:prSet presAssocID="{A855E20E-ED82-4EBC-9734-67355F7C456F}" presName="sibTrans" presStyleCnt="0"/>
      <dgm:spPr/>
    </dgm:pt>
    <dgm:pt modelId="{253BD1E8-285A-4BD3-9166-46B670049B58}" type="pres">
      <dgm:prSet presAssocID="{B524377E-4AC3-4741-BB94-190B4A8F3504}" presName="compNode" presStyleCnt="0"/>
      <dgm:spPr/>
    </dgm:pt>
    <dgm:pt modelId="{EB4B7DAB-70AC-4D19-8FF5-5EA4AED7AABD}" type="pres">
      <dgm:prSet presAssocID="{B524377E-4AC3-4741-BB94-190B4A8F3504}" presName="iconBgRect" presStyleLbl="bgShp" presStyleIdx="2" presStyleCnt="3"/>
      <dgm:spPr>
        <a:prstGeom prst="round2DiagRect">
          <a:avLst>
            <a:gd name="adj1" fmla="val 29727"/>
            <a:gd name="adj2" fmla="val 0"/>
          </a:avLst>
        </a:prstGeom>
      </dgm:spPr>
    </dgm:pt>
    <dgm:pt modelId="{02894FF8-0EAB-48FB-B612-DB74FFEF5B49}" type="pres">
      <dgm:prSet presAssocID="{B524377E-4AC3-4741-BB94-190B4A8F35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7104D791-3DC7-4C03-8DEE-D37E9DC7A9D6}" type="pres">
      <dgm:prSet presAssocID="{B524377E-4AC3-4741-BB94-190B4A8F3504}" presName="spaceRect" presStyleCnt="0"/>
      <dgm:spPr/>
    </dgm:pt>
    <dgm:pt modelId="{38B79E2A-18BB-473C-BF9A-F55600A486DC}" type="pres">
      <dgm:prSet presAssocID="{B524377E-4AC3-4741-BB94-190B4A8F3504}" presName="textRect" presStyleLbl="revTx" presStyleIdx="2" presStyleCnt="3">
        <dgm:presLayoutVars>
          <dgm:chMax val="1"/>
          <dgm:chPref val="1"/>
        </dgm:presLayoutVars>
      </dgm:prSet>
      <dgm:spPr/>
    </dgm:pt>
  </dgm:ptLst>
  <dgm:cxnLst>
    <dgm:cxn modelId="{4DB1FF25-967F-4577-9FE6-66EBB079591C}" srcId="{A27FF234-FE2E-4296-B149-8A2E1B4CE03D}" destId="{DC0F92A7-AFE4-4039-8DCF-FCC0BA412D9C}" srcOrd="0" destOrd="0" parTransId="{F17D89FA-E745-4B97-BDAF-A7F07F9923CD}" sibTransId="{E087BF5F-FC8A-4E89-AC96-35BA105DA8E5}"/>
    <dgm:cxn modelId="{D5656D52-CB95-4B69-9004-D599E08F7697}" srcId="{A27FF234-FE2E-4296-B149-8A2E1B4CE03D}" destId="{B524377E-4AC3-4741-BB94-190B4A8F3504}" srcOrd="2" destOrd="0" parTransId="{376BE00D-52E8-4AA1-8031-8959B821961A}" sibTransId="{DDBBF60F-4E68-470B-9441-63A84BC80C78}"/>
    <dgm:cxn modelId="{DA98D972-EDED-4FD4-B71E-C8E52D1C2A9E}" type="presOf" srcId="{7901AA6D-4AFE-4998-B82E-9E4B6E73E1F9}" destId="{B6944178-8686-4CF0-8B46-43228C81E68A}" srcOrd="0" destOrd="0" presId="urn:microsoft.com/office/officeart/2018/5/layout/IconLeafLabelList"/>
    <dgm:cxn modelId="{1FAA8E83-2864-4269-837C-0F719174CD40}" type="presOf" srcId="{A27FF234-FE2E-4296-B149-8A2E1B4CE03D}" destId="{C52BE7C5-6E33-4689-AE89-95C3E0200D9F}" srcOrd="0" destOrd="0" presId="urn:microsoft.com/office/officeart/2018/5/layout/IconLeafLabelList"/>
    <dgm:cxn modelId="{C14DF5C3-98B7-4DBC-903B-3CF68DF1215D}" srcId="{A27FF234-FE2E-4296-B149-8A2E1B4CE03D}" destId="{7901AA6D-4AFE-4998-B82E-9E4B6E73E1F9}" srcOrd="1" destOrd="0" parTransId="{919F8120-5805-4A50-98F2-70B678818354}" sibTransId="{A855E20E-ED82-4EBC-9734-67355F7C456F}"/>
    <dgm:cxn modelId="{944A2DCD-60A9-4A88-A5F0-B3129D659C6B}" type="presOf" srcId="{DC0F92A7-AFE4-4039-8DCF-FCC0BA412D9C}" destId="{32BEF29F-2DC4-4124-8BE5-123DC892B25A}" srcOrd="0" destOrd="0" presId="urn:microsoft.com/office/officeart/2018/5/layout/IconLeafLabelList"/>
    <dgm:cxn modelId="{FCC1A9DD-CB3F-441F-B93B-4DBAA1207C39}" type="presOf" srcId="{B524377E-4AC3-4741-BB94-190B4A8F3504}" destId="{38B79E2A-18BB-473C-BF9A-F55600A486DC}" srcOrd="0" destOrd="0" presId="urn:microsoft.com/office/officeart/2018/5/layout/IconLeafLabelList"/>
    <dgm:cxn modelId="{F68C1177-F787-45C2-8AB0-E3F3BD8A5730}" type="presParOf" srcId="{C52BE7C5-6E33-4689-AE89-95C3E0200D9F}" destId="{A028C98A-DB57-478E-B0E7-CB7D5758237C}" srcOrd="0" destOrd="0" presId="urn:microsoft.com/office/officeart/2018/5/layout/IconLeafLabelList"/>
    <dgm:cxn modelId="{E539D11F-6BB9-4301-A2D3-7D253E84BCD8}" type="presParOf" srcId="{A028C98A-DB57-478E-B0E7-CB7D5758237C}" destId="{AE061157-737E-4B5F-8084-559A2201D549}" srcOrd="0" destOrd="0" presId="urn:microsoft.com/office/officeart/2018/5/layout/IconLeafLabelList"/>
    <dgm:cxn modelId="{4B8B0079-735B-4A3F-A40E-130F37701101}" type="presParOf" srcId="{A028C98A-DB57-478E-B0E7-CB7D5758237C}" destId="{914ECCC4-5962-4436-8576-835C9AE537B4}" srcOrd="1" destOrd="0" presId="urn:microsoft.com/office/officeart/2018/5/layout/IconLeafLabelList"/>
    <dgm:cxn modelId="{630B2713-11A5-46DA-8F46-A4D3D289C8DD}" type="presParOf" srcId="{A028C98A-DB57-478E-B0E7-CB7D5758237C}" destId="{ACF31A16-8B43-44A2-8F27-33F39ACBEBD6}" srcOrd="2" destOrd="0" presId="urn:microsoft.com/office/officeart/2018/5/layout/IconLeafLabelList"/>
    <dgm:cxn modelId="{D161B310-4405-4E01-9695-4A25623613F5}" type="presParOf" srcId="{A028C98A-DB57-478E-B0E7-CB7D5758237C}" destId="{32BEF29F-2DC4-4124-8BE5-123DC892B25A}" srcOrd="3" destOrd="0" presId="urn:microsoft.com/office/officeart/2018/5/layout/IconLeafLabelList"/>
    <dgm:cxn modelId="{7266CF21-AAB2-4F82-8584-6E46F5060A9D}" type="presParOf" srcId="{C52BE7C5-6E33-4689-AE89-95C3E0200D9F}" destId="{27301452-5C3A-452D-9995-7D82DA8F32F4}" srcOrd="1" destOrd="0" presId="urn:microsoft.com/office/officeart/2018/5/layout/IconLeafLabelList"/>
    <dgm:cxn modelId="{EF2F5045-21EF-40C6-9852-06754372A713}" type="presParOf" srcId="{C52BE7C5-6E33-4689-AE89-95C3E0200D9F}" destId="{4657F2F4-B8DF-4199-8A1E-73F1F3C410E2}" srcOrd="2" destOrd="0" presId="urn:microsoft.com/office/officeart/2018/5/layout/IconLeafLabelList"/>
    <dgm:cxn modelId="{47B23976-8635-45A2-92E4-C457B5AF61EC}" type="presParOf" srcId="{4657F2F4-B8DF-4199-8A1E-73F1F3C410E2}" destId="{A5BB8B49-0401-41BF-898E-846CB64D3A2F}" srcOrd="0" destOrd="0" presId="urn:microsoft.com/office/officeart/2018/5/layout/IconLeafLabelList"/>
    <dgm:cxn modelId="{6DCF45A6-91D1-4A0D-9B27-EB160DD7FAC1}" type="presParOf" srcId="{4657F2F4-B8DF-4199-8A1E-73F1F3C410E2}" destId="{0BEEBFE4-CF12-41A2-B503-806D8F45D632}" srcOrd="1" destOrd="0" presId="urn:microsoft.com/office/officeart/2018/5/layout/IconLeafLabelList"/>
    <dgm:cxn modelId="{43A4D05D-8FFA-4BD8-823E-4D973C521F36}" type="presParOf" srcId="{4657F2F4-B8DF-4199-8A1E-73F1F3C410E2}" destId="{927811E6-004C-49D2-B185-B5BEEA71E516}" srcOrd="2" destOrd="0" presId="urn:microsoft.com/office/officeart/2018/5/layout/IconLeafLabelList"/>
    <dgm:cxn modelId="{A8CE676A-D409-479A-BAC0-F521B68022F3}" type="presParOf" srcId="{4657F2F4-B8DF-4199-8A1E-73F1F3C410E2}" destId="{B6944178-8686-4CF0-8B46-43228C81E68A}" srcOrd="3" destOrd="0" presId="urn:microsoft.com/office/officeart/2018/5/layout/IconLeafLabelList"/>
    <dgm:cxn modelId="{C5D2E2C7-ED5A-4A09-9EBB-BE6AFCA86F00}" type="presParOf" srcId="{C52BE7C5-6E33-4689-AE89-95C3E0200D9F}" destId="{E6689752-E11D-4A4A-984D-B3BD5B54FF1F}" srcOrd="3" destOrd="0" presId="urn:microsoft.com/office/officeart/2018/5/layout/IconLeafLabelList"/>
    <dgm:cxn modelId="{6B65A046-8CF2-4EC4-96D2-9335AFE85763}" type="presParOf" srcId="{C52BE7C5-6E33-4689-AE89-95C3E0200D9F}" destId="{253BD1E8-285A-4BD3-9166-46B670049B58}" srcOrd="4" destOrd="0" presId="urn:microsoft.com/office/officeart/2018/5/layout/IconLeafLabelList"/>
    <dgm:cxn modelId="{AA7B078F-8B8A-4315-9018-7EF9BBC25776}" type="presParOf" srcId="{253BD1E8-285A-4BD3-9166-46B670049B58}" destId="{EB4B7DAB-70AC-4D19-8FF5-5EA4AED7AABD}" srcOrd="0" destOrd="0" presId="urn:microsoft.com/office/officeart/2018/5/layout/IconLeafLabelList"/>
    <dgm:cxn modelId="{53CC6F5B-6E1A-4928-9978-FF9870371F2F}" type="presParOf" srcId="{253BD1E8-285A-4BD3-9166-46B670049B58}" destId="{02894FF8-0EAB-48FB-B612-DB74FFEF5B49}" srcOrd="1" destOrd="0" presId="urn:microsoft.com/office/officeart/2018/5/layout/IconLeafLabelList"/>
    <dgm:cxn modelId="{F7DA40E7-4C7E-49CB-9F74-2B8674332B36}" type="presParOf" srcId="{253BD1E8-285A-4BD3-9166-46B670049B58}" destId="{7104D791-3DC7-4C03-8DEE-D37E9DC7A9D6}" srcOrd="2" destOrd="0" presId="urn:microsoft.com/office/officeart/2018/5/layout/IconLeafLabelList"/>
    <dgm:cxn modelId="{F7F66FC6-82FD-45B0-8767-B5774613A5FB}" type="presParOf" srcId="{253BD1E8-285A-4BD3-9166-46B670049B58}" destId="{38B79E2A-18BB-473C-BF9A-F55600A486D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1AB838-7E93-4358-A549-A7EBE261D50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ACE42A8-1BB9-4DB8-B20F-108595330795}">
      <dgm:prSet/>
      <dgm:spPr/>
      <dgm:t>
        <a:bodyPr/>
        <a:lstStyle/>
        <a:p>
          <a:r>
            <a:rPr lang="en-US" b="1"/>
            <a:t>Non-experienced applicants will be sent to the Local/Area Apprenticeship or Helper Program.</a:t>
          </a:r>
          <a:endParaRPr lang="en-US"/>
        </a:p>
      </dgm:t>
    </dgm:pt>
    <dgm:pt modelId="{A4166EA0-D8D6-4DF8-B941-F8DE93FFF58A}" type="parTrans" cxnId="{A347107E-BBE2-435A-BBCC-0EA938981B4B}">
      <dgm:prSet/>
      <dgm:spPr/>
      <dgm:t>
        <a:bodyPr/>
        <a:lstStyle/>
        <a:p>
          <a:endParaRPr lang="en-US"/>
        </a:p>
      </dgm:t>
    </dgm:pt>
    <dgm:pt modelId="{EE46E214-9E9B-43C1-9F4C-593D89745E3A}" type="sibTrans" cxnId="{A347107E-BBE2-435A-BBCC-0EA938981B4B}">
      <dgm:prSet/>
      <dgm:spPr/>
      <dgm:t>
        <a:bodyPr/>
        <a:lstStyle/>
        <a:p>
          <a:endParaRPr lang="en-US"/>
        </a:p>
      </dgm:t>
    </dgm:pt>
    <dgm:pt modelId="{3395FCAC-E2AB-40ED-B323-04807876CA71}">
      <dgm:prSet/>
      <dgm:spPr/>
      <dgm:t>
        <a:bodyPr/>
        <a:lstStyle/>
        <a:p>
          <a:r>
            <a:rPr lang="en-US" b="1"/>
            <a:t>Applicants with limited experience and welding ability will be taken on a case-by-case basis and brought up to Boilermaker standards through Local Lodge assistance or Bootcamp training.</a:t>
          </a:r>
          <a:endParaRPr lang="en-US"/>
        </a:p>
      </dgm:t>
    </dgm:pt>
    <dgm:pt modelId="{FEFE4A3D-6580-4F32-9AFD-BDACB5E9255D}" type="parTrans" cxnId="{D069668D-FC6B-46CC-BF7F-CBCD04CA6286}">
      <dgm:prSet/>
      <dgm:spPr/>
      <dgm:t>
        <a:bodyPr/>
        <a:lstStyle/>
        <a:p>
          <a:endParaRPr lang="en-US"/>
        </a:p>
      </dgm:t>
    </dgm:pt>
    <dgm:pt modelId="{CC76B76B-5161-45EA-8C38-A43B6A6817FB}" type="sibTrans" cxnId="{D069668D-FC6B-46CC-BF7F-CBCD04CA6286}">
      <dgm:prSet/>
      <dgm:spPr/>
      <dgm:t>
        <a:bodyPr/>
        <a:lstStyle/>
        <a:p>
          <a:endParaRPr lang="en-US"/>
        </a:p>
      </dgm:t>
    </dgm:pt>
    <dgm:pt modelId="{8AF7F1C3-6814-6542-9914-45EC668C6ADA}" type="pres">
      <dgm:prSet presAssocID="{8B1AB838-7E93-4358-A549-A7EBE261D505}" presName="linear" presStyleCnt="0">
        <dgm:presLayoutVars>
          <dgm:animLvl val="lvl"/>
          <dgm:resizeHandles val="exact"/>
        </dgm:presLayoutVars>
      </dgm:prSet>
      <dgm:spPr/>
    </dgm:pt>
    <dgm:pt modelId="{946E8768-A87B-BA43-A307-925D86E1D240}" type="pres">
      <dgm:prSet presAssocID="{0ACE42A8-1BB9-4DB8-B20F-108595330795}" presName="parentText" presStyleLbl="node1" presStyleIdx="0" presStyleCnt="2">
        <dgm:presLayoutVars>
          <dgm:chMax val="0"/>
          <dgm:bulletEnabled val="1"/>
        </dgm:presLayoutVars>
      </dgm:prSet>
      <dgm:spPr/>
    </dgm:pt>
    <dgm:pt modelId="{45EAC4D1-3F0C-344F-8937-8565BED8C775}" type="pres">
      <dgm:prSet presAssocID="{EE46E214-9E9B-43C1-9F4C-593D89745E3A}" presName="spacer" presStyleCnt="0"/>
      <dgm:spPr/>
    </dgm:pt>
    <dgm:pt modelId="{A7857E9C-E032-834D-8BD0-61E6BA4B3673}" type="pres">
      <dgm:prSet presAssocID="{3395FCAC-E2AB-40ED-B323-04807876CA71}" presName="parentText" presStyleLbl="node1" presStyleIdx="1" presStyleCnt="2">
        <dgm:presLayoutVars>
          <dgm:chMax val="0"/>
          <dgm:bulletEnabled val="1"/>
        </dgm:presLayoutVars>
      </dgm:prSet>
      <dgm:spPr/>
    </dgm:pt>
  </dgm:ptLst>
  <dgm:cxnLst>
    <dgm:cxn modelId="{A347107E-BBE2-435A-BBCC-0EA938981B4B}" srcId="{8B1AB838-7E93-4358-A549-A7EBE261D505}" destId="{0ACE42A8-1BB9-4DB8-B20F-108595330795}" srcOrd="0" destOrd="0" parTransId="{A4166EA0-D8D6-4DF8-B941-F8DE93FFF58A}" sibTransId="{EE46E214-9E9B-43C1-9F4C-593D89745E3A}"/>
    <dgm:cxn modelId="{D069668D-FC6B-46CC-BF7F-CBCD04CA6286}" srcId="{8B1AB838-7E93-4358-A549-A7EBE261D505}" destId="{3395FCAC-E2AB-40ED-B323-04807876CA71}" srcOrd="1" destOrd="0" parTransId="{FEFE4A3D-6580-4F32-9AFD-BDACB5E9255D}" sibTransId="{CC76B76B-5161-45EA-8C38-A43B6A6817FB}"/>
    <dgm:cxn modelId="{66729AC2-0C3C-C748-879A-00E19B477985}" type="presOf" srcId="{0ACE42A8-1BB9-4DB8-B20F-108595330795}" destId="{946E8768-A87B-BA43-A307-925D86E1D240}" srcOrd="0" destOrd="0" presId="urn:microsoft.com/office/officeart/2005/8/layout/vList2"/>
    <dgm:cxn modelId="{90A1C7CC-7F70-1843-B6D5-79F54702AC6D}" type="presOf" srcId="{3395FCAC-E2AB-40ED-B323-04807876CA71}" destId="{A7857E9C-E032-834D-8BD0-61E6BA4B3673}" srcOrd="0" destOrd="0" presId="urn:microsoft.com/office/officeart/2005/8/layout/vList2"/>
    <dgm:cxn modelId="{E81EFFE4-6B3B-DC45-B536-70382283A16B}" type="presOf" srcId="{8B1AB838-7E93-4358-A549-A7EBE261D505}" destId="{8AF7F1C3-6814-6542-9914-45EC668C6ADA}" srcOrd="0" destOrd="0" presId="urn:microsoft.com/office/officeart/2005/8/layout/vList2"/>
    <dgm:cxn modelId="{90F8B60F-8FB4-1444-BB1A-ED0C8D52C7F0}" type="presParOf" srcId="{8AF7F1C3-6814-6542-9914-45EC668C6ADA}" destId="{946E8768-A87B-BA43-A307-925D86E1D240}" srcOrd="0" destOrd="0" presId="urn:microsoft.com/office/officeart/2005/8/layout/vList2"/>
    <dgm:cxn modelId="{F486C266-69F2-D243-84AE-E7B223FBEF89}" type="presParOf" srcId="{8AF7F1C3-6814-6542-9914-45EC668C6ADA}" destId="{45EAC4D1-3F0C-344F-8937-8565BED8C775}" srcOrd="1" destOrd="0" presId="urn:microsoft.com/office/officeart/2005/8/layout/vList2"/>
    <dgm:cxn modelId="{F5E10223-007F-644B-911C-8C2E8CE07653}" type="presParOf" srcId="{8AF7F1C3-6814-6542-9914-45EC668C6ADA}" destId="{A7857E9C-E032-834D-8BD0-61E6BA4B367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BC57F-87A5-4B34-960D-64C6E3F4D4A4}">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7547C-DB8D-45AD-B688-C80607420815}">
      <dsp:nvSpPr>
        <dsp:cNvPr id="0" name=""/>
        <dsp:cNvSpPr/>
      </dsp:nvSpPr>
      <dsp:spPr>
        <a:xfrm>
          <a:off x="508544" y="387278"/>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6DB4A3-7EFD-429F-919E-F05239F9980D}">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66800">
            <a:lnSpc>
              <a:spcPct val="100000"/>
            </a:lnSpc>
            <a:spcBef>
              <a:spcPct val="0"/>
            </a:spcBef>
            <a:spcAft>
              <a:spcPct val="35000"/>
            </a:spcAft>
            <a:buNone/>
          </a:pPr>
          <a:r>
            <a:rPr lang="en-US" sz="2400" kern="1200" dirty="0"/>
            <a:t>Tracking 5 years of Boilermaker demand</a:t>
          </a:r>
        </a:p>
      </dsp:txBody>
      <dsp:txXfrm>
        <a:off x="1941716" y="718"/>
        <a:ext cx="4571887" cy="1681139"/>
      </dsp:txXfrm>
    </dsp:sp>
    <dsp:sp modelId="{55F0943F-38F7-44C9-9080-D4B3080C4C6D}">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CC960-9EFB-4B1B-A952-5D4B12744A81}">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D46D3B-C05B-495E-9293-F66591ECD1C1}">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66800">
            <a:lnSpc>
              <a:spcPct val="100000"/>
            </a:lnSpc>
            <a:spcBef>
              <a:spcPct val="0"/>
            </a:spcBef>
            <a:spcAft>
              <a:spcPct val="35000"/>
            </a:spcAft>
            <a:buNone/>
          </a:pPr>
          <a:r>
            <a:rPr lang="en-US" sz="2400" kern="1200" dirty="0"/>
            <a:t>Anticipating peak demand needs to better plan supply of qualified “A List” workers</a:t>
          </a:r>
        </a:p>
      </dsp:txBody>
      <dsp:txXfrm>
        <a:off x="1941716" y="2102143"/>
        <a:ext cx="4571887" cy="1681139"/>
      </dsp:txXfrm>
    </dsp:sp>
    <dsp:sp modelId="{BC6D6CA8-9A1D-4953-9149-8EE7CC7AFA86}">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CB4D8-C3A4-430E-8E09-7C7426C883BE}">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0DCF06-3D86-4533-8B84-1770703749A2}">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66800">
            <a:lnSpc>
              <a:spcPct val="100000"/>
            </a:lnSpc>
            <a:spcBef>
              <a:spcPct val="0"/>
            </a:spcBef>
            <a:spcAft>
              <a:spcPct val="35000"/>
            </a:spcAft>
            <a:buNone/>
          </a:pPr>
          <a:r>
            <a:rPr lang="en-US" sz="2400" kern="1200" dirty="0"/>
            <a:t>Communicating information with Contractors and Owners to assist in peak demand scheduling</a:t>
          </a:r>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92D65-0F50-4363-8749-D291040A1CEF}">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196F34-B069-43B8-8FB3-89CA2C4B4C35}">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0B10E1-D277-4FA2-93D2-0959DBE13D84}">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Secure and confidential online site for storing upcoming job data</a:t>
          </a:r>
        </a:p>
      </dsp:txBody>
      <dsp:txXfrm>
        <a:off x="1941716" y="718"/>
        <a:ext cx="4571887" cy="1681139"/>
      </dsp:txXfrm>
    </dsp:sp>
    <dsp:sp modelId="{CAA7539C-7362-4689-8086-0C553B6B8827}">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AF350-A707-4487-B9E0-A78D711A9A63}">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DEC76F-5D04-4AB2-8224-88C0624A7EC8}">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Job information can be easily entered and tracked anywhere</a:t>
          </a:r>
        </a:p>
      </dsp:txBody>
      <dsp:txXfrm>
        <a:off x="1941716" y="2102143"/>
        <a:ext cx="4571887" cy="1681139"/>
      </dsp:txXfrm>
    </dsp:sp>
    <dsp:sp modelId="{102035D3-F00A-400B-83F2-650E2F36C98B}">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77072-42AC-44DB-9BF9-068EEF6214AB}">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4DC503-14A5-428A-9FD4-3B8DD34E33CA}">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Allows data informed decision making based on automatic manpower report generation</a:t>
          </a:r>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4702-F192-454E-AEDA-BA84C2EA5699}">
      <dsp:nvSpPr>
        <dsp:cNvPr id="0" name=""/>
        <dsp:cNvSpPr/>
      </dsp:nvSpPr>
      <dsp:spPr>
        <a:xfrm>
          <a:off x="592801" y="55771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2E0ED-FC44-4ECE-91A7-00DD76F19870}">
      <dsp:nvSpPr>
        <dsp:cNvPr id="0" name=""/>
        <dsp:cNvSpPr/>
      </dsp:nvSpPr>
      <dsp:spPr>
        <a:xfrm>
          <a:off x="826801" y="79171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6E31BB-AAFC-4A1E-82A3-B0C49021A3BD}">
      <dsp:nvSpPr>
        <dsp:cNvPr id="0" name=""/>
        <dsp:cNvSpPr/>
      </dsp:nvSpPr>
      <dsp:spPr>
        <a:xfrm>
          <a:off x="241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Start Date</a:t>
          </a:r>
        </a:p>
      </dsp:txBody>
      <dsp:txXfrm>
        <a:off x="241801" y="1997713"/>
        <a:ext cx="1800000" cy="720000"/>
      </dsp:txXfrm>
    </dsp:sp>
    <dsp:sp modelId="{5ABEAD50-C5C1-416B-82EC-C40B72335DCF}">
      <dsp:nvSpPr>
        <dsp:cNvPr id="0" name=""/>
        <dsp:cNvSpPr/>
      </dsp:nvSpPr>
      <dsp:spPr>
        <a:xfrm>
          <a:off x="2707801" y="55771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BECDA-61FA-4368-A165-76B618E34A84}">
      <dsp:nvSpPr>
        <dsp:cNvPr id="0" name=""/>
        <dsp:cNvSpPr/>
      </dsp:nvSpPr>
      <dsp:spPr>
        <a:xfrm>
          <a:off x="2941801" y="79171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9865A3-B45B-490A-ABD3-A4E37CB140B4}">
      <dsp:nvSpPr>
        <dsp:cNvPr id="0" name=""/>
        <dsp:cNvSpPr/>
      </dsp:nvSpPr>
      <dsp:spPr>
        <a:xfrm>
          <a:off x="2356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Facility Name</a:t>
          </a:r>
        </a:p>
      </dsp:txBody>
      <dsp:txXfrm>
        <a:off x="2356801" y="1997713"/>
        <a:ext cx="1800000" cy="720000"/>
      </dsp:txXfrm>
    </dsp:sp>
    <dsp:sp modelId="{10103D40-2B15-44F0-8B06-10A8823B6554}">
      <dsp:nvSpPr>
        <dsp:cNvPr id="0" name=""/>
        <dsp:cNvSpPr/>
      </dsp:nvSpPr>
      <dsp:spPr>
        <a:xfrm>
          <a:off x="4822802" y="55771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CE53B-D955-4679-A209-7980F46A2799}">
      <dsp:nvSpPr>
        <dsp:cNvPr id="0" name=""/>
        <dsp:cNvSpPr/>
      </dsp:nvSpPr>
      <dsp:spPr>
        <a:xfrm>
          <a:off x="5056802" y="79171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FC483B-F78C-4089-BF7C-45A1A53D0682}">
      <dsp:nvSpPr>
        <dsp:cNvPr id="0" name=""/>
        <dsp:cNvSpPr/>
      </dsp:nvSpPr>
      <dsp:spPr>
        <a:xfrm>
          <a:off x="4471802"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Owner</a:t>
          </a:r>
        </a:p>
      </dsp:txBody>
      <dsp:txXfrm>
        <a:off x="4471802" y="1997713"/>
        <a:ext cx="1800000" cy="720000"/>
      </dsp:txXfrm>
    </dsp:sp>
    <dsp:sp modelId="{C0C7241E-4AA4-4DB0-A345-CF3512633093}">
      <dsp:nvSpPr>
        <dsp:cNvPr id="0" name=""/>
        <dsp:cNvSpPr/>
      </dsp:nvSpPr>
      <dsp:spPr>
        <a:xfrm>
          <a:off x="592801" y="316771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0F151-DE06-425E-ABE0-CE77F87FDC8A}">
      <dsp:nvSpPr>
        <dsp:cNvPr id="0" name=""/>
        <dsp:cNvSpPr/>
      </dsp:nvSpPr>
      <dsp:spPr>
        <a:xfrm>
          <a:off x="826801" y="3401713"/>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750535-5CBF-495C-898C-2949C2B772EA}">
      <dsp:nvSpPr>
        <dsp:cNvPr id="0" name=""/>
        <dsp:cNvSpPr/>
      </dsp:nvSpPr>
      <dsp:spPr>
        <a:xfrm>
          <a:off x="2418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Address</a:t>
          </a:r>
        </a:p>
      </dsp:txBody>
      <dsp:txXfrm>
        <a:off x="241801" y="4607713"/>
        <a:ext cx="1800000" cy="720000"/>
      </dsp:txXfrm>
    </dsp:sp>
    <dsp:sp modelId="{3CB3A4C8-4251-4B4B-A162-E67AD0A862B1}">
      <dsp:nvSpPr>
        <dsp:cNvPr id="0" name=""/>
        <dsp:cNvSpPr/>
      </dsp:nvSpPr>
      <dsp:spPr>
        <a:xfrm>
          <a:off x="2707801" y="3167713"/>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45D1CD-AB65-4342-82AF-081A45BE7351}">
      <dsp:nvSpPr>
        <dsp:cNvPr id="0" name=""/>
        <dsp:cNvSpPr/>
      </dsp:nvSpPr>
      <dsp:spPr>
        <a:xfrm>
          <a:off x="2941801" y="340171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08BD6C-726F-476F-80DE-87DF41746578}">
      <dsp:nvSpPr>
        <dsp:cNvPr id="0" name=""/>
        <dsp:cNvSpPr/>
      </dsp:nvSpPr>
      <dsp:spPr>
        <a:xfrm>
          <a:off x="23568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Total Boilermakers</a:t>
          </a:r>
        </a:p>
      </dsp:txBody>
      <dsp:txXfrm>
        <a:off x="2356801" y="4607713"/>
        <a:ext cx="1800000" cy="720000"/>
      </dsp:txXfrm>
    </dsp:sp>
    <dsp:sp modelId="{96E09276-F740-4D14-BEC4-6A05DFF358A4}">
      <dsp:nvSpPr>
        <dsp:cNvPr id="0" name=""/>
        <dsp:cNvSpPr/>
      </dsp:nvSpPr>
      <dsp:spPr>
        <a:xfrm>
          <a:off x="4822802" y="316771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CD619-AC6A-4FB2-8C5A-AD3AAEE3958C}">
      <dsp:nvSpPr>
        <dsp:cNvPr id="0" name=""/>
        <dsp:cNvSpPr/>
      </dsp:nvSpPr>
      <dsp:spPr>
        <a:xfrm>
          <a:off x="5056802" y="3401713"/>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3CF71-96AC-4415-B1B6-92F54DE2C3C8}">
      <dsp:nvSpPr>
        <dsp:cNvPr id="0" name=""/>
        <dsp:cNvSpPr/>
      </dsp:nvSpPr>
      <dsp:spPr>
        <a:xfrm>
          <a:off x="4471802"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Contractor Name</a:t>
          </a:r>
        </a:p>
      </dsp:txBody>
      <dsp:txXfrm>
        <a:off x="4471802" y="4607713"/>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3FD17-3190-4E8D-AFBC-3A379E51E4BC}">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45C68-D180-46E0-897C-BDD82B467A4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BFCF24-996B-4AD0-8986-9119F6253BA3}">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dirty="0"/>
            <a:t>Gathering information from different sources to create a complete Western States wide manpower demand tracker </a:t>
          </a:r>
        </a:p>
      </dsp:txBody>
      <dsp:txXfrm>
        <a:off x="1941716" y="718"/>
        <a:ext cx="4571887" cy="1681139"/>
      </dsp:txXfrm>
    </dsp:sp>
    <dsp:sp modelId="{49C56D88-B3E0-4E6E-8D7E-FAEC3315EDA8}">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E09D2-1E44-4160-AF05-E7AEF840DABC}">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C5649A-A240-46F7-8EAB-B25869AD3301}">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dirty="0"/>
            <a:t>Better plan our upcoming work, see where we are not working, pass upcoming jobs to members</a:t>
          </a:r>
        </a:p>
      </dsp:txBody>
      <dsp:txXfrm>
        <a:off x="1941716" y="2102143"/>
        <a:ext cx="4571887" cy="1681139"/>
      </dsp:txXfrm>
    </dsp:sp>
    <dsp:sp modelId="{63A430A5-B1BB-45EA-995C-435994911550}">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D2085-17FA-4D4F-91C7-97D317ADDD2C}">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D5E2D5-2767-464D-B50B-0502D7CB18AC}">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dirty="0"/>
            <a:t>Rollout of </a:t>
          </a:r>
          <a:r>
            <a:rPr lang="en-US" sz="2300" kern="1200" dirty="0" err="1"/>
            <a:t>WSForecast.com</a:t>
          </a:r>
          <a:r>
            <a:rPr lang="en-US" sz="2300" kern="1200" dirty="0"/>
            <a:t> to our business managers</a:t>
          </a:r>
        </a:p>
      </dsp:txBody>
      <dsp:txXfrm>
        <a:off x="1941716" y="4203567"/>
        <a:ext cx="4571887" cy="1681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EEBED-000C-4954-8116-81D39260DF26}">
      <dsp:nvSpPr>
        <dsp:cNvPr id="0" name=""/>
        <dsp:cNvSpPr/>
      </dsp:nvSpPr>
      <dsp:spPr>
        <a:xfrm>
          <a:off x="0" y="680"/>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419821-39A1-4C36-83AF-EE52DBFD6366}">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00C8DB-F9CC-47F3-80D4-BA35A4BB0B70}">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100000"/>
            </a:lnSpc>
            <a:spcBef>
              <a:spcPct val="0"/>
            </a:spcBef>
            <a:spcAft>
              <a:spcPct val="35000"/>
            </a:spcAft>
            <a:buNone/>
          </a:pPr>
          <a:r>
            <a:rPr lang="en-US" sz="2000" kern="1200"/>
            <a:t>Continual push to communicate and receive job projections to better plan work</a:t>
          </a:r>
        </a:p>
      </dsp:txBody>
      <dsp:txXfrm>
        <a:off x="1838352" y="680"/>
        <a:ext cx="4430685" cy="1591647"/>
      </dsp:txXfrm>
    </dsp:sp>
    <dsp:sp modelId="{77619782-2EC2-44FC-B202-2617B311C3C5}">
      <dsp:nvSpPr>
        <dsp:cNvPr id="0" name=""/>
        <dsp:cNvSpPr/>
      </dsp:nvSpPr>
      <dsp:spPr>
        <a:xfrm>
          <a:off x="0" y="1990238"/>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E184E-77BE-4681-A9DA-170DF7C867D0}">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73028C-33D6-4E5A-81B3-872BC7246043}">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100000"/>
            </a:lnSpc>
            <a:spcBef>
              <a:spcPct val="0"/>
            </a:spcBef>
            <a:spcAft>
              <a:spcPct val="35000"/>
            </a:spcAft>
            <a:buNone/>
          </a:pPr>
          <a:r>
            <a:rPr lang="en-US" sz="2000" kern="1200"/>
            <a:t>Updating of WSForecast for Local Lodge access to be continually informed of upcoming Boilermaker demand</a:t>
          </a:r>
        </a:p>
      </dsp:txBody>
      <dsp:txXfrm>
        <a:off x="1838352" y="1990238"/>
        <a:ext cx="4430685" cy="1591647"/>
      </dsp:txXfrm>
    </dsp:sp>
    <dsp:sp modelId="{CD32412A-DF2A-45FE-B32F-02429453D4ED}">
      <dsp:nvSpPr>
        <dsp:cNvPr id="0" name=""/>
        <dsp:cNvSpPr/>
      </dsp:nvSpPr>
      <dsp:spPr>
        <a:xfrm>
          <a:off x="0" y="3979797"/>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F60C0B-0C6D-4B83-AD7B-9F9CBF0219CC}">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E05378-98E8-4064-A392-7F715A981DAA}">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100000"/>
            </a:lnSpc>
            <a:spcBef>
              <a:spcPct val="0"/>
            </a:spcBef>
            <a:spcAft>
              <a:spcPct val="35000"/>
            </a:spcAft>
            <a:buNone/>
          </a:pPr>
          <a:r>
            <a:rPr lang="en-US" sz="2000" kern="1200" dirty="0"/>
            <a:t>Using newly aggregated data to feed recruitment and organizing drives to increase our manpower</a:t>
          </a:r>
        </a:p>
      </dsp:txBody>
      <dsp:txXfrm>
        <a:off x="1838352" y="3979797"/>
        <a:ext cx="4430685" cy="1591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61157-737E-4B5F-8084-559A2201D549}">
      <dsp:nvSpPr>
        <dsp:cNvPr id="0" name=""/>
        <dsp:cNvSpPr/>
      </dsp:nvSpPr>
      <dsp:spPr>
        <a:xfrm>
          <a:off x="679050" y="442986"/>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ECCC4-5962-4436-8576-835C9AE537B4}">
      <dsp:nvSpPr>
        <dsp:cNvPr id="0" name=""/>
        <dsp:cNvSpPr/>
      </dsp:nvSpPr>
      <dsp:spPr>
        <a:xfrm>
          <a:off x="1081237" y="845174"/>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BEF29F-2DC4-4124-8BE5-123DC892B25A}">
      <dsp:nvSpPr>
        <dsp:cNvPr id="0" name=""/>
        <dsp:cNvSpPr/>
      </dsp:nvSpPr>
      <dsp:spPr>
        <a:xfrm>
          <a:off x="75768" y="2917987"/>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a:t>Recruits seeking Boilermaker employment need an avenue to come into our industry.</a:t>
          </a:r>
          <a:endParaRPr lang="en-US" sz="1700" kern="1200"/>
        </a:p>
      </dsp:txBody>
      <dsp:txXfrm>
        <a:off x="75768" y="2917987"/>
        <a:ext cx="3093750" cy="720000"/>
      </dsp:txXfrm>
    </dsp:sp>
    <dsp:sp modelId="{A5BB8B49-0401-41BF-898E-846CB64D3A2F}">
      <dsp:nvSpPr>
        <dsp:cNvPr id="0" name=""/>
        <dsp:cNvSpPr/>
      </dsp:nvSpPr>
      <dsp:spPr>
        <a:xfrm>
          <a:off x="4314206" y="442986"/>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EBFE4-CF12-41A2-B503-806D8F45D632}">
      <dsp:nvSpPr>
        <dsp:cNvPr id="0" name=""/>
        <dsp:cNvSpPr/>
      </dsp:nvSpPr>
      <dsp:spPr>
        <a:xfrm>
          <a:off x="4716393" y="845174"/>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944178-8686-4CF0-8B46-43228C81E68A}">
      <dsp:nvSpPr>
        <dsp:cNvPr id="0" name=""/>
        <dsp:cNvSpPr/>
      </dsp:nvSpPr>
      <dsp:spPr>
        <a:xfrm>
          <a:off x="3710925" y="2917987"/>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a:t>A skilled craftsman needs to be responded to and evaluated quickly.</a:t>
          </a:r>
          <a:endParaRPr lang="en-US" sz="1700" kern="1200"/>
        </a:p>
      </dsp:txBody>
      <dsp:txXfrm>
        <a:off x="3710925" y="2917987"/>
        <a:ext cx="3093750" cy="720000"/>
      </dsp:txXfrm>
    </dsp:sp>
    <dsp:sp modelId="{EB4B7DAB-70AC-4D19-8FF5-5EA4AED7AABD}">
      <dsp:nvSpPr>
        <dsp:cNvPr id="0" name=""/>
        <dsp:cNvSpPr/>
      </dsp:nvSpPr>
      <dsp:spPr>
        <a:xfrm>
          <a:off x="7949362" y="442986"/>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94FF8-0EAB-48FB-B612-DB74FFEF5B49}">
      <dsp:nvSpPr>
        <dsp:cNvPr id="0" name=""/>
        <dsp:cNvSpPr/>
      </dsp:nvSpPr>
      <dsp:spPr>
        <a:xfrm>
          <a:off x="8351550" y="845174"/>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B79E2A-18BB-473C-BF9A-F55600A486DC}">
      <dsp:nvSpPr>
        <dsp:cNvPr id="0" name=""/>
        <dsp:cNvSpPr/>
      </dsp:nvSpPr>
      <dsp:spPr>
        <a:xfrm>
          <a:off x="7346081" y="2917987"/>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a:t>We have built a recruiting database to assist in this matter.</a:t>
          </a:r>
          <a:endParaRPr lang="en-US" sz="1700" kern="1200"/>
        </a:p>
      </dsp:txBody>
      <dsp:txXfrm>
        <a:off x="7346081" y="2917987"/>
        <a:ext cx="30937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E8768-A87B-BA43-A307-925D86E1D240}">
      <dsp:nvSpPr>
        <dsp:cNvPr id="0" name=""/>
        <dsp:cNvSpPr/>
      </dsp:nvSpPr>
      <dsp:spPr>
        <a:xfrm>
          <a:off x="0" y="409218"/>
          <a:ext cx="6513603" cy="24917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Non-experienced applicants will be sent to the Local/Area Apprenticeship or Helper Program.</a:t>
          </a:r>
          <a:endParaRPr lang="en-US" sz="2900" kern="1200"/>
        </a:p>
      </dsp:txBody>
      <dsp:txXfrm>
        <a:off x="121636" y="530854"/>
        <a:ext cx="6270331" cy="2248462"/>
      </dsp:txXfrm>
    </dsp:sp>
    <dsp:sp modelId="{A7857E9C-E032-834D-8BD0-61E6BA4B3673}">
      <dsp:nvSpPr>
        <dsp:cNvPr id="0" name=""/>
        <dsp:cNvSpPr/>
      </dsp:nvSpPr>
      <dsp:spPr>
        <a:xfrm>
          <a:off x="0" y="2984473"/>
          <a:ext cx="6513603" cy="24917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Applicants with limited experience and welding ability will be taken on a case-by-case basis and brought up to Boilermaker standards through Local Lodge assistance or Bootcamp training.</a:t>
          </a:r>
          <a:endParaRPr lang="en-US" sz="2900" kern="1200"/>
        </a:p>
      </dsp:txBody>
      <dsp:txXfrm>
        <a:off x="121636" y="3106109"/>
        <a:ext cx="6270331" cy="22484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FC4B1-400C-934F-B185-F5524FDB4A23}" type="datetimeFigureOut">
              <a:rPr lang="en-US" smtClean="0"/>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6F6FD-BE12-C147-A48D-9D157F0E8389}" type="slidenum">
              <a:rPr lang="en-US" smtClean="0"/>
              <a:t>‹#›</a:t>
            </a:fld>
            <a:endParaRPr lang="en-US"/>
          </a:p>
        </p:txBody>
      </p:sp>
    </p:spTree>
    <p:extLst>
      <p:ext uri="{BB962C8B-B14F-4D97-AF65-F5344CB8AC3E}">
        <p14:creationId xmlns:p14="http://schemas.microsoft.com/office/powerpoint/2010/main" val="410190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a:t>
            </a:r>
          </a:p>
        </p:txBody>
      </p:sp>
      <p:sp>
        <p:nvSpPr>
          <p:cNvPr id="4" name="Slide Number Placeholder 3"/>
          <p:cNvSpPr>
            <a:spLocks noGrp="1"/>
          </p:cNvSpPr>
          <p:nvPr>
            <p:ph type="sldNum" sz="quarter" idx="5"/>
          </p:nvPr>
        </p:nvSpPr>
        <p:spPr/>
        <p:txBody>
          <a:bodyPr/>
          <a:lstStyle/>
          <a:p>
            <a:fld id="{98A6F6FD-BE12-C147-A48D-9D157F0E8389}" type="slidenum">
              <a:rPr lang="en-US" smtClean="0"/>
              <a:t>2</a:t>
            </a:fld>
            <a:endParaRPr lang="en-US"/>
          </a:p>
        </p:txBody>
      </p:sp>
    </p:spTree>
    <p:extLst>
      <p:ext uri="{BB962C8B-B14F-4D97-AF65-F5344CB8AC3E}">
        <p14:creationId xmlns:p14="http://schemas.microsoft.com/office/powerpoint/2010/main" val="366936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here should track their own work already. This can be the </a:t>
            </a:r>
            <a:r>
              <a:rPr lang="en-US" dirty="0" err="1"/>
              <a:t>wishlist</a:t>
            </a:r>
            <a:r>
              <a:rPr lang="en-US" dirty="0"/>
              <a:t> you keep even if pie in the sky type jobs. With higher demand for boilermakers particularly in Washington and California in the upcoming years it is going to be crucial to have fore knowledge of what is coming up in order to aid our recruitment efforts to man jobs. Jobs with lower probability of occurring can be tracked and if additional resources are needed via lobbying efforts this provides an area to designate that as well. With consist information from WSF and MBDS we can forecast our boilermaker load based on outage and turnaround schedule.</a:t>
            </a:r>
          </a:p>
        </p:txBody>
      </p:sp>
      <p:sp>
        <p:nvSpPr>
          <p:cNvPr id="4" name="Slide Number Placeholder 3"/>
          <p:cNvSpPr>
            <a:spLocks noGrp="1"/>
          </p:cNvSpPr>
          <p:nvPr>
            <p:ph type="sldNum" sz="quarter" idx="5"/>
          </p:nvPr>
        </p:nvSpPr>
        <p:spPr/>
        <p:txBody>
          <a:bodyPr/>
          <a:lstStyle/>
          <a:p>
            <a:fld id="{98A6F6FD-BE12-C147-A48D-9D157F0E8389}" type="slidenum">
              <a:rPr lang="en-US" smtClean="0"/>
              <a:t>6</a:t>
            </a:fld>
            <a:endParaRPr lang="en-US"/>
          </a:p>
        </p:txBody>
      </p:sp>
    </p:spTree>
    <p:extLst>
      <p:ext uri="{BB962C8B-B14F-4D97-AF65-F5344CB8AC3E}">
        <p14:creationId xmlns:p14="http://schemas.microsoft.com/office/powerpoint/2010/main" val="392368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WsForecast</a:t>
            </a:r>
            <a:r>
              <a:rPr lang="en-US" dirty="0"/>
              <a:t> is replacing other forms of job forecasting. We have talked about the benefits of forecasting our work for over a year and WSF is the final culmination of how this will be done. It has always been the business managers responsibility to track upcoming jobs, rather than keeping this information in different places we want to always make it available online.</a:t>
            </a:r>
          </a:p>
        </p:txBody>
      </p:sp>
      <p:sp>
        <p:nvSpPr>
          <p:cNvPr id="4" name="Slide Number Placeholder 3"/>
          <p:cNvSpPr>
            <a:spLocks noGrp="1"/>
          </p:cNvSpPr>
          <p:nvPr>
            <p:ph type="sldNum" sz="quarter" idx="5"/>
          </p:nvPr>
        </p:nvSpPr>
        <p:spPr/>
        <p:txBody>
          <a:bodyPr/>
          <a:lstStyle/>
          <a:p>
            <a:fld id="{98A6F6FD-BE12-C147-A48D-9D157F0E8389}" type="slidenum">
              <a:rPr lang="en-US" smtClean="0"/>
              <a:t>7</a:t>
            </a:fld>
            <a:endParaRPr lang="en-US"/>
          </a:p>
        </p:txBody>
      </p:sp>
    </p:spTree>
    <p:extLst>
      <p:ext uri="{BB962C8B-B14F-4D97-AF65-F5344CB8AC3E}">
        <p14:creationId xmlns:p14="http://schemas.microsoft.com/office/powerpoint/2010/main" val="427938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6367-E290-AA47-A3D0-0776B6AB59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35141D-7C93-5547-93A3-5509DD1C6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301D39-6007-C146-996F-E24380DAB723}"/>
              </a:ext>
            </a:extLst>
          </p:cNvPr>
          <p:cNvSpPr>
            <a:spLocks noGrp="1"/>
          </p:cNvSpPr>
          <p:nvPr>
            <p:ph type="dt" sz="half" idx="10"/>
          </p:nvPr>
        </p:nvSpPr>
        <p:spPr/>
        <p:txBody>
          <a:bodyPr/>
          <a:lstStyle/>
          <a:p>
            <a:fld id="{B8FE437C-7C56-C043-9710-CBA937105EBD}" type="datetimeFigureOut">
              <a:rPr lang="en-US" smtClean="0"/>
              <a:t>7/23/19</a:t>
            </a:fld>
            <a:endParaRPr lang="en-US"/>
          </a:p>
        </p:txBody>
      </p:sp>
      <p:sp>
        <p:nvSpPr>
          <p:cNvPr id="5" name="Footer Placeholder 4">
            <a:extLst>
              <a:ext uri="{FF2B5EF4-FFF2-40B4-BE49-F238E27FC236}">
                <a16:creationId xmlns:a16="http://schemas.microsoft.com/office/drawing/2014/main" id="{D9AF17F8-6055-7841-8006-9A8D308AE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B8EB1-706D-7D43-AA91-AF33B7FF3F5B}"/>
              </a:ext>
            </a:extLst>
          </p:cNvPr>
          <p:cNvSpPr>
            <a:spLocks noGrp="1"/>
          </p:cNvSpPr>
          <p:nvPr>
            <p:ph type="sldNum" sz="quarter" idx="12"/>
          </p:nvPr>
        </p:nvSpPr>
        <p:spPr/>
        <p:txBody>
          <a:bodyPr/>
          <a:lstStyle/>
          <a:p>
            <a:fld id="{A130138E-EA65-DA4D-A537-13805874A34B}" type="slidenum">
              <a:rPr lang="en-US" smtClean="0"/>
              <a:t>‹#›</a:t>
            </a:fld>
            <a:endParaRPr lang="en-US"/>
          </a:p>
        </p:txBody>
      </p:sp>
    </p:spTree>
    <p:extLst>
      <p:ext uri="{BB962C8B-B14F-4D97-AF65-F5344CB8AC3E}">
        <p14:creationId xmlns:p14="http://schemas.microsoft.com/office/powerpoint/2010/main" val="127181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24AD8-5414-B141-9DEE-E547E51A9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1314E-3FE1-E342-9985-230AB8FB81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F2AFD-9FAF-D64B-AADB-DFA2A5B53FB7}"/>
              </a:ext>
            </a:extLst>
          </p:cNvPr>
          <p:cNvSpPr>
            <a:spLocks noGrp="1"/>
          </p:cNvSpPr>
          <p:nvPr>
            <p:ph type="dt" sz="half" idx="10"/>
          </p:nvPr>
        </p:nvSpPr>
        <p:spPr/>
        <p:txBody>
          <a:bodyPr/>
          <a:lstStyle/>
          <a:p>
            <a:fld id="{B8FE437C-7C56-C043-9710-CBA937105EBD}" type="datetimeFigureOut">
              <a:rPr lang="en-US" smtClean="0"/>
              <a:t>7/23/19</a:t>
            </a:fld>
            <a:endParaRPr lang="en-US"/>
          </a:p>
        </p:txBody>
      </p:sp>
      <p:sp>
        <p:nvSpPr>
          <p:cNvPr id="5" name="Footer Placeholder 4">
            <a:extLst>
              <a:ext uri="{FF2B5EF4-FFF2-40B4-BE49-F238E27FC236}">
                <a16:creationId xmlns:a16="http://schemas.microsoft.com/office/drawing/2014/main" id="{2CDA1066-974E-B54E-8C51-4A02BBC91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56809-E7E5-7F49-BB17-AAAE143CC2D4}"/>
              </a:ext>
            </a:extLst>
          </p:cNvPr>
          <p:cNvSpPr>
            <a:spLocks noGrp="1"/>
          </p:cNvSpPr>
          <p:nvPr>
            <p:ph type="sldNum" sz="quarter" idx="12"/>
          </p:nvPr>
        </p:nvSpPr>
        <p:spPr/>
        <p:txBody>
          <a:bodyPr/>
          <a:lstStyle/>
          <a:p>
            <a:fld id="{A130138E-EA65-DA4D-A537-13805874A34B}" type="slidenum">
              <a:rPr lang="en-US" smtClean="0"/>
              <a:t>‹#›</a:t>
            </a:fld>
            <a:endParaRPr lang="en-US"/>
          </a:p>
        </p:txBody>
      </p:sp>
    </p:spTree>
    <p:extLst>
      <p:ext uri="{BB962C8B-B14F-4D97-AF65-F5344CB8AC3E}">
        <p14:creationId xmlns:p14="http://schemas.microsoft.com/office/powerpoint/2010/main" val="404723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11C909-F511-3E45-A552-87F539164F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D84895-2C03-EE41-98CE-06B9D942B1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89C95-3EE0-E644-AA6F-BD49CDB57612}"/>
              </a:ext>
            </a:extLst>
          </p:cNvPr>
          <p:cNvSpPr>
            <a:spLocks noGrp="1"/>
          </p:cNvSpPr>
          <p:nvPr>
            <p:ph type="dt" sz="half" idx="10"/>
          </p:nvPr>
        </p:nvSpPr>
        <p:spPr/>
        <p:txBody>
          <a:bodyPr/>
          <a:lstStyle/>
          <a:p>
            <a:fld id="{B8FE437C-7C56-C043-9710-CBA937105EBD}" type="datetimeFigureOut">
              <a:rPr lang="en-US" smtClean="0"/>
              <a:t>7/23/19</a:t>
            </a:fld>
            <a:endParaRPr lang="en-US"/>
          </a:p>
        </p:txBody>
      </p:sp>
      <p:sp>
        <p:nvSpPr>
          <p:cNvPr id="5" name="Footer Placeholder 4">
            <a:extLst>
              <a:ext uri="{FF2B5EF4-FFF2-40B4-BE49-F238E27FC236}">
                <a16:creationId xmlns:a16="http://schemas.microsoft.com/office/drawing/2014/main" id="{E98C5283-4760-0A48-9F0D-13628C2C6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51D7B-E716-9E40-96D3-23B2F3CEE381}"/>
              </a:ext>
            </a:extLst>
          </p:cNvPr>
          <p:cNvSpPr>
            <a:spLocks noGrp="1"/>
          </p:cNvSpPr>
          <p:nvPr>
            <p:ph type="sldNum" sz="quarter" idx="12"/>
          </p:nvPr>
        </p:nvSpPr>
        <p:spPr/>
        <p:txBody>
          <a:bodyPr/>
          <a:lstStyle/>
          <a:p>
            <a:fld id="{A130138E-EA65-DA4D-A537-13805874A34B}" type="slidenum">
              <a:rPr lang="en-US" smtClean="0"/>
              <a:t>‹#›</a:t>
            </a:fld>
            <a:endParaRPr lang="en-US"/>
          </a:p>
        </p:txBody>
      </p:sp>
    </p:spTree>
    <p:extLst>
      <p:ext uri="{BB962C8B-B14F-4D97-AF65-F5344CB8AC3E}">
        <p14:creationId xmlns:p14="http://schemas.microsoft.com/office/powerpoint/2010/main" val="106668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8F0E-719C-724A-870B-1AFA11902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1BF0F-3C13-5747-81A3-8F7B596F19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FB7FA-3039-3041-B9C9-1E848DBE8F19}"/>
              </a:ext>
            </a:extLst>
          </p:cNvPr>
          <p:cNvSpPr>
            <a:spLocks noGrp="1"/>
          </p:cNvSpPr>
          <p:nvPr>
            <p:ph type="dt" sz="half" idx="10"/>
          </p:nvPr>
        </p:nvSpPr>
        <p:spPr/>
        <p:txBody>
          <a:bodyPr/>
          <a:lstStyle/>
          <a:p>
            <a:fld id="{B8FE437C-7C56-C043-9710-CBA937105EBD}" type="datetimeFigureOut">
              <a:rPr lang="en-US" smtClean="0"/>
              <a:t>7/23/19</a:t>
            </a:fld>
            <a:endParaRPr lang="en-US"/>
          </a:p>
        </p:txBody>
      </p:sp>
      <p:sp>
        <p:nvSpPr>
          <p:cNvPr id="5" name="Footer Placeholder 4">
            <a:extLst>
              <a:ext uri="{FF2B5EF4-FFF2-40B4-BE49-F238E27FC236}">
                <a16:creationId xmlns:a16="http://schemas.microsoft.com/office/drawing/2014/main" id="{EA750042-4F6D-4648-9D9B-DB0572097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6D719-9BFB-5143-9504-5EF72930E172}"/>
              </a:ext>
            </a:extLst>
          </p:cNvPr>
          <p:cNvSpPr>
            <a:spLocks noGrp="1"/>
          </p:cNvSpPr>
          <p:nvPr>
            <p:ph type="sldNum" sz="quarter" idx="12"/>
          </p:nvPr>
        </p:nvSpPr>
        <p:spPr/>
        <p:txBody>
          <a:bodyPr/>
          <a:lstStyle/>
          <a:p>
            <a:fld id="{A130138E-EA65-DA4D-A537-13805874A34B}" type="slidenum">
              <a:rPr lang="en-US" smtClean="0"/>
              <a:t>‹#›</a:t>
            </a:fld>
            <a:endParaRPr lang="en-US"/>
          </a:p>
        </p:txBody>
      </p:sp>
    </p:spTree>
    <p:extLst>
      <p:ext uri="{BB962C8B-B14F-4D97-AF65-F5344CB8AC3E}">
        <p14:creationId xmlns:p14="http://schemas.microsoft.com/office/powerpoint/2010/main" val="396673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F1EF-8501-6445-99AE-2DD87D0E83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DFB370-FD52-4B43-B983-BE2EA1EF0A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0FCFE8-8F63-AE4B-B0D0-C8577B002796}"/>
              </a:ext>
            </a:extLst>
          </p:cNvPr>
          <p:cNvSpPr>
            <a:spLocks noGrp="1"/>
          </p:cNvSpPr>
          <p:nvPr>
            <p:ph type="dt" sz="half" idx="10"/>
          </p:nvPr>
        </p:nvSpPr>
        <p:spPr/>
        <p:txBody>
          <a:bodyPr/>
          <a:lstStyle/>
          <a:p>
            <a:fld id="{B8FE437C-7C56-C043-9710-CBA937105EBD}" type="datetimeFigureOut">
              <a:rPr lang="en-US" smtClean="0"/>
              <a:t>7/23/19</a:t>
            </a:fld>
            <a:endParaRPr lang="en-US"/>
          </a:p>
        </p:txBody>
      </p:sp>
      <p:sp>
        <p:nvSpPr>
          <p:cNvPr id="5" name="Footer Placeholder 4">
            <a:extLst>
              <a:ext uri="{FF2B5EF4-FFF2-40B4-BE49-F238E27FC236}">
                <a16:creationId xmlns:a16="http://schemas.microsoft.com/office/drawing/2014/main" id="{FDF7C559-AD5F-924E-81B8-3227FF417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F9F4C-33F7-2347-B991-3F37EBC4932E}"/>
              </a:ext>
            </a:extLst>
          </p:cNvPr>
          <p:cNvSpPr>
            <a:spLocks noGrp="1"/>
          </p:cNvSpPr>
          <p:nvPr>
            <p:ph type="sldNum" sz="quarter" idx="12"/>
          </p:nvPr>
        </p:nvSpPr>
        <p:spPr/>
        <p:txBody>
          <a:bodyPr/>
          <a:lstStyle/>
          <a:p>
            <a:fld id="{A130138E-EA65-DA4D-A537-13805874A34B}" type="slidenum">
              <a:rPr lang="en-US" smtClean="0"/>
              <a:t>‹#›</a:t>
            </a:fld>
            <a:endParaRPr lang="en-US"/>
          </a:p>
        </p:txBody>
      </p:sp>
    </p:spTree>
    <p:extLst>
      <p:ext uri="{BB962C8B-B14F-4D97-AF65-F5344CB8AC3E}">
        <p14:creationId xmlns:p14="http://schemas.microsoft.com/office/powerpoint/2010/main" val="401370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49B9-83E3-E448-937E-E837C12DE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6EE2E-E0FF-E948-AD86-9470724B49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89C5E0-C2CB-6143-BAD6-0688B270A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522560-C2A9-164F-9B96-15C5ED129F6B}"/>
              </a:ext>
            </a:extLst>
          </p:cNvPr>
          <p:cNvSpPr>
            <a:spLocks noGrp="1"/>
          </p:cNvSpPr>
          <p:nvPr>
            <p:ph type="dt" sz="half" idx="10"/>
          </p:nvPr>
        </p:nvSpPr>
        <p:spPr/>
        <p:txBody>
          <a:bodyPr/>
          <a:lstStyle/>
          <a:p>
            <a:fld id="{B8FE437C-7C56-C043-9710-CBA937105EBD}" type="datetimeFigureOut">
              <a:rPr lang="en-US" smtClean="0"/>
              <a:t>7/23/19</a:t>
            </a:fld>
            <a:endParaRPr lang="en-US"/>
          </a:p>
        </p:txBody>
      </p:sp>
      <p:sp>
        <p:nvSpPr>
          <p:cNvPr id="6" name="Footer Placeholder 5">
            <a:extLst>
              <a:ext uri="{FF2B5EF4-FFF2-40B4-BE49-F238E27FC236}">
                <a16:creationId xmlns:a16="http://schemas.microsoft.com/office/drawing/2014/main" id="{A7AD167E-90FE-CD44-A3D6-300816BCA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A30BD-09F9-1945-897F-22E0C3A32163}"/>
              </a:ext>
            </a:extLst>
          </p:cNvPr>
          <p:cNvSpPr>
            <a:spLocks noGrp="1"/>
          </p:cNvSpPr>
          <p:nvPr>
            <p:ph type="sldNum" sz="quarter" idx="12"/>
          </p:nvPr>
        </p:nvSpPr>
        <p:spPr/>
        <p:txBody>
          <a:bodyPr/>
          <a:lstStyle/>
          <a:p>
            <a:fld id="{A130138E-EA65-DA4D-A537-13805874A34B}" type="slidenum">
              <a:rPr lang="en-US" smtClean="0"/>
              <a:t>‹#›</a:t>
            </a:fld>
            <a:endParaRPr lang="en-US"/>
          </a:p>
        </p:txBody>
      </p:sp>
    </p:spTree>
    <p:extLst>
      <p:ext uri="{BB962C8B-B14F-4D97-AF65-F5344CB8AC3E}">
        <p14:creationId xmlns:p14="http://schemas.microsoft.com/office/powerpoint/2010/main" val="114526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C2FF-2BE4-0F4C-B34E-8D9968A18A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0049F2-0743-D446-8455-043247FD0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E5DE29-DD41-A04A-938A-BFA0F7C86D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343CFC-7F39-A548-B0AB-619996D21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A17A6-95DC-804B-B304-36E0EDBC24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F596DF-9EC7-E642-9075-5B75CE880994}"/>
              </a:ext>
            </a:extLst>
          </p:cNvPr>
          <p:cNvSpPr>
            <a:spLocks noGrp="1"/>
          </p:cNvSpPr>
          <p:nvPr>
            <p:ph type="dt" sz="half" idx="10"/>
          </p:nvPr>
        </p:nvSpPr>
        <p:spPr/>
        <p:txBody>
          <a:bodyPr/>
          <a:lstStyle/>
          <a:p>
            <a:fld id="{B8FE437C-7C56-C043-9710-CBA937105EBD}" type="datetimeFigureOut">
              <a:rPr lang="en-US" smtClean="0"/>
              <a:t>7/23/19</a:t>
            </a:fld>
            <a:endParaRPr lang="en-US"/>
          </a:p>
        </p:txBody>
      </p:sp>
      <p:sp>
        <p:nvSpPr>
          <p:cNvPr id="8" name="Footer Placeholder 7">
            <a:extLst>
              <a:ext uri="{FF2B5EF4-FFF2-40B4-BE49-F238E27FC236}">
                <a16:creationId xmlns:a16="http://schemas.microsoft.com/office/drawing/2014/main" id="{86843E68-A8D9-4449-8C6E-DED51230A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FA8DF9-AB36-0D48-AA7C-A3C504353A6B}"/>
              </a:ext>
            </a:extLst>
          </p:cNvPr>
          <p:cNvSpPr>
            <a:spLocks noGrp="1"/>
          </p:cNvSpPr>
          <p:nvPr>
            <p:ph type="sldNum" sz="quarter" idx="12"/>
          </p:nvPr>
        </p:nvSpPr>
        <p:spPr/>
        <p:txBody>
          <a:bodyPr/>
          <a:lstStyle/>
          <a:p>
            <a:fld id="{A130138E-EA65-DA4D-A537-13805874A34B}" type="slidenum">
              <a:rPr lang="en-US" smtClean="0"/>
              <a:t>‹#›</a:t>
            </a:fld>
            <a:endParaRPr lang="en-US"/>
          </a:p>
        </p:txBody>
      </p:sp>
    </p:spTree>
    <p:extLst>
      <p:ext uri="{BB962C8B-B14F-4D97-AF65-F5344CB8AC3E}">
        <p14:creationId xmlns:p14="http://schemas.microsoft.com/office/powerpoint/2010/main" val="138056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20A2-6093-CE44-A11C-D89B4C025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DD4AF-CDD1-D745-B84D-AAA7370E7087}"/>
              </a:ext>
            </a:extLst>
          </p:cNvPr>
          <p:cNvSpPr>
            <a:spLocks noGrp="1"/>
          </p:cNvSpPr>
          <p:nvPr>
            <p:ph type="dt" sz="half" idx="10"/>
          </p:nvPr>
        </p:nvSpPr>
        <p:spPr/>
        <p:txBody>
          <a:bodyPr/>
          <a:lstStyle/>
          <a:p>
            <a:fld id="{B8FE437C-7C56-C043-9710-CBA937105EBD}" type="datetimeFigureOut">
              <a:rPr lang="en-US" smtClean="0"/>
              <a:t>7/23/19</a:t>
            </a:fld>
            <a:endParaRPr lang="en-US"/>
          </a:p>
        </p:txBody>
      </p:sp>
      <p:sp>
        <p:nvSpPr>
          <p:cNvPr id="4" name="Footer Placeholder 3">
            <a:extLst>
              <a:ext uri="{FF2B5EF4-FFF2-40B4-BE49-F238E27FC236}">
                <a16:creationId xmlns:a16="http://schemas.microsoft.com/office/drawing/2014/main" id="{BDB68ACD-5194-7942-B7CC-DCEF663FAE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F274D8-8602-8F4D-B887-EE25C4CC5F45}"/>
              </a:ext>
            </a:extLst>
          </p:cNvPr>
          <p:cNvSpPr>
            <a:spLocks noGrp="1"/>
          </p:cNvSpPr>
          <p:nvPr>
            <p:ph type="sldNum" sz="quarter" idx="12"/>
          </p:nvPr>
        </p:nvSpPr>
        <p:spPr/>
        <p:txBody>
          <a:bodyPr/>
          <a:lstStyle/>
          <a:p>
            <a:fld id="{A130138E-EA65-DA4D-A537-13805874A34B}" type="slidenum">
              <a:rPr lang="en-US" smtClean="0"/>
              <a:t>‹#›</a:t>
            </a:fld>
            <a:endParaRPr lang="en-US"/>
          </a:p>
        </p:txBody>
      </p:sp>
    </p:spTree>
    <p:extLst>
      <p:ext uri="{BB962C8B-B14F-4D97-AF65-F5344CB8AC3E}">
        <p14:creationId xmlns:p14="http://schemas.microsoft.com/office/powerpoint/2010/main" val="404119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12FCB0-C417-894D-B923-61CE03A4F02E}"/>
              </a:ext>
            </a:extLst>
          </p:cNvPr>
          <p:cNvSpPr>
            <a:spLocks noGrp="1"/>
          </p:cNvSpPr>
          <p:nvPr>
            <p:ph type="dt" sz="half" idx="10"/>
          </p:nvPr>
        </p:nvSpPr>
        <p:spPr/>
        <p:txBody>
          <a:bodyPr/>
          <a:lstStyle/>
          <a:p>
            <a:fld id="{B8FE437C-7C56-C043-9710-CBA937105EBD}" type="datetimeFigureOut">
              <a:rPr lang="en-US" smtClean="0"/>
              <a:t>7/23/19</a:t>
            </a:fld>
            <a:endParaRPr lang="en-US"/>
          </a:p>
        </p:txBody>
      </p:sp>
      <p:sp>
        <p:nvSpPr>
          <p:cNvPr id="3" name="Footer Placeholder 2">
            <a:extLst>
              <a:ext uri="{FF2B5EF4-FFF2-40B4-BE49-F238E27FC236}">
                <a16:creationId xmlns:a16="http://schemas.microsoft.com/office/drawing/2014/main" id="{91F9F49A-820B-2C45-8602-D5D644E0B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A6A9AB-E4C3-A848-867B-7E281D713132}"/>
              </a:ext>
            </a:extLst>
          </p:cNvPr>
          <p:cNvSpPr>
            <a:spLocks noGrp="1"/>
          </p:cNvSpPr>
          <p:nvPr>
            <p:ph type="sldNum" sz="quarter" idx="12"/>
          </p:nvPr>
        </p:nvSpPr>
        <p:spPr/>
        <p:txBody>
          <a:bodyPr/>
          <a:lstStyle/>
          <a:p>
            <a:fld id="{A130138E-EA65-DA4D-A537-13805874A34B}" type="slidenum">
              <a:rPr lang="en-US" smtClean="0"/>
              <a:t>‹#›</a:t>
            </a:fld>
            <a:endParaRPr lang="en-US"/>
          </a:p>
        </p:txBody>
      </p:sp>
    </p:spTree>
    <p:extLst>
      <p:ext uri="{BB962C8B-B14F-4D97-AF65-F5344CB8AC3E}">
        <p14:creationId xmlns:p14="http://schemas.microsoft.com/office/powerpoint/2010/main" val="77383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1BA6-F68F-074D-9DA2-F73BC5B37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0F54C5-09F0-7A4A-9651-7B79F7C30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E3E690-7980-AA4A-9D5A-83E49EABE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A51E4-8BB5-EA43-A499-AAC026C0365B}"/>
              </a:ext>
            </a:extLst>
          </p:cNvPr>
          <p:cNvSpPr>
            <a:spLocks noGrp="1"/>
          </p:cNvSpPr>
          <p:nvPr>
            <p:ph type="dt" sz="half" idx="10"/>
          </p:nvPr>
        </p:nvSpPr>
        <p:spPr/>
        <p:txBody>
          <a:bodyPr/>
          <a:lstStyle/>
          <a:p>
            <a:fld id="{B8FE437C-7C56-C043-9710-CBA937105EBD}" type="datetimeFigureOut">
              <a:rPr lang="en-US" smtClean="0"/>
              <a:t>7/23/19</a:t>
            </a:fld>
            <a:endParaRPr lang="en-US"/>
          </a:p>
        </p:txBody>
      </p:sp>
      <p:sp>
        <p:nvSpPr>
          <p:cNvPr id="6" name="Footer Placeholder 5">
            <a:extLst>
              <a:ext uri="{FF2B5EF4-FFF2-40B4-BE49-F238E27FC236}">
                <a16:creationId xmlns:a16="http://schemas.microsoft.com/office/drawing/2014/main" id="{FC496902-9D2D-E14F-9927-4A3ECEFB9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CEB00-1DE0-7B4D-80B7-824DEA890773}"/>
              </a:ext>
            </a:extLst>
          </p:cNvPr>
          <p:cNvSpPr>
            <a:spLocks noGrp="1"/>
          </p:cNvSpPr>
          <p:nvPr>
            <p:ph type="sldNum" sz="quarter" idx="12"/>
          </p:nvPr>
        </p:nvSpPr>
        <p:spPr/>
        <p:txBody>
          <a:bodyPr/>
          <a:lstStyle/>
          <a:p>
            <a:fld id="{A130138E-EA65-DA4D-A537-13805874A34B}" type="slidenum">
              <a:rPr lang="en-US" smtClean="0"/>
              <a:t>‹#›</a:t>
            </a:fld>
            <a:endParaRPr lang="en-US"/>
          </a:p>
        </p:txBody>
      </p:sp>
    </p:spTree>
    <p:extLst>
      <p:ext uri="{BB962C8B-B14F-4D97-AF65-F5344CB8AC3E}">
        <p14:creationId xmlns:p14="http://schemas.microsoft.com/office/powerpoint/2010/main" val="190506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A4764-2136-C243-AD46-B78A71D23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AD3503-16BA-BF42-84D7-A98FA80E69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8F96E5-E311-EB43-8720-554A3D25F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B15BF-69E5-6244-9940-A224895B5600}"/>
              </a:ext>
            </a:extLst>
          </p:cNvPr>
          <p:cNvSpPr>
            <a:spLocks noGrp="1"/>
          </p:cNvSpPr>
          <p:nvPr>
            <p:ph type="dt" sz="half" idx="10"/>
          </p:nvPr>
        </p:nvSpPr>
        <p:spPr/>
        <p:txBody>
          <a:bodyPr/>
          <a:lstStyle/>
          <a:p>
            <a:fld id="{B8FE437C-7C56-C043-9710-CBA937105EBD}" type="datetimeFigureOut">
              <a:rPr lang="en-US" smtClean="0"/>
              <a:t>7/23/19</a:t>
            </a:fld>
            <a:endParaRPr lang="en-US"/>
          </a:p>
        </p:txBody>
      </p:sp>
      <p:sp>
        <p:nvSpPr>
          <p:cNvPr id="6" name="Footer Placeholder 5">
            <a:extLst>
              <a:ext uri="{FF2B5EF4-FFF2-40B4-BE49-F238E27FC236}">
                <a16:creationId xmlns:a16="http://schemas.microsoft.com/office/drawing/2014/main" id="{3CD7A2B9-CFA3-3444-8919-1B9830429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6D94F-0D42-F641-BF10-A1D38A8BE2B2}"/>
              </a:ext>
            </a:extLst>
          </p:cNvPr>
          <p:cNvSpPr>
            <a:spLocks noGrp="1"/>
          </p:cNvSpPr>
          <p:nvPr>
            <p:ph type="sldNum" sz="quarter" idx="12"/>
          </p:nvPr>
        </p:nvSpPr>
        <p:spPr/>
        <p:txBody>
          <a:bodyPr/>
          <a:lstStyle/>
          <a:p>
            <a:fld id="{A130138E-EA65-DA4D-A537-13805874A34B}" type="slidenum">
              <a:rPr lang="en-US" smtClean="0"/>
              <a:t>‹#›</a:t>
            </a:fld>
            <a:endParaRPr lang="en-US"/>
          </a:p>
        </p:txBody>
      </p:sp>
    </p:spTree>
    <p:extLst>
      <p:ext uri="{BB962C8B-B14F-4D97-AF65-F5344CB8AC3E}">
        <p14:creationId xmlns:p14="http://schemas.microsoft.com/office/powerpoint/2010/main" val="260554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53FB2-547B-0144-BE63-F76B2FD829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F2AA62-F7C8-B440-9EFB-A372BA88C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21341-5272-1945-81B7-DADD29A2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E437C-7C56-C043-9710-CBA937105EBD}" type="datetimeFigureOut">
              <a:rPr lang="en-US" smtClean="0"/>
              <a:t>7/23/19</a:t>
            </a:fld>
            <a:endParaRPr lang="en-US"/>
          </a:p>
        </p:txBody>
      </p:sp>
      <p:sp>
        <p:nvSpPr>
          <p:cNvPr id="5" name="Footer Placeholder 4">
            <a:extLst>
              <a:ext uri="{FF2B5EF4-FFF2-40B4-BE49-F238E27FC236}">
                <a16:creationId xmlns:a16="http://schemas.microsoft.com/office/drawing/2014/main" id="{441348F3-A5B4-5C4E-B8C6-324BEE2BAB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DB9213-96B7-1E45-8E89-69D027043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0138E-EA65-DA4D-A537-13805874A34B}" type="slidenum">
              <a:rPr lang="en-US" smtClean="0"/>
              <a:t>‹#›</a:t>
            </a:fld>
            <a:endParaRPr lang="en-US"/>
          </a:p>
        </p:txBody>
      </p:sp>
    </p:spTree>
    <p:extLst>
      <p:ext uri="{BB962C8B-B14F-4D97-AF65-F5344CB8AC3E}">
        <p14:creationId xmlns:p14="http://schemas.microsoft.com/office/powerpoint/2010/main" val="1929507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0BC224-0023-A24B-B9E7-AF5B6B4FBAD7}"/>
              </a:ext>
            </a:extLst>
          </p:cNvPr>
          <p:cNvSpPr>
            <a:spLocks noGrp="1"/>
          </p:cNvSpPr>
          <p:nvPr>
            <p:ph type="ctrTitle"/>
          </p:nvPr>
        </p:nvSpPr>
        <p:spPr>
          <a:xfrm>
            <a:off x="6746628" y="1783959"/>
            <a:ext cx="4645250" cy="2889114"/>
          </a:xfrm>
        </p:spPr>
        <p:txBody>
          <a:bodyPr anchor="b">
            <a:normAutofit/>
          </a:bodyPr>
          <a:lstStyle/>
          <a:p>
            <a:pPr algn="l"/>
            <a:r>
              <a:rPr lang="en-US" sz="4200" dirty="0">
                <a:solidFill>
                  <a:schemeClr val="bg1"/>
                </a:solidFill>
              </a:rPr>
              <a:t>Western States Forecasting Update</a:t>
            </a:r>
            <a:br>
              <a:rPr lang="en-US" sz="4200" dirty="0">
                <a:solidFill>
                  <a:schemeClr val="bg1"/>
                </a:solidFill>
              </a:rPr>
            </a:br>
            <a:endParaRPr lang="en-US" sz="4200" dirty="0">
              <a:solidFill>
                <a:schemeClr val="bg1"/>
              </a:solidFill>
            </a:endParaRPr>
          </a:p>
        </p:txBody>
      </p:sp>
      <p:sp>
        <p:nvSpPr>
          <p:cNvPr id="3" name="Subtitle 2">
            <a:extLst>
              <a:ext uri="{FF2B5EF4-FFF2-40B4-BE49-F238E27FC236}">
                <a16:creationId xmlns:a16="http://schemas.microsoft.com/office/drawing/2014/main" id="{1AD868F1-CF0B-2440-BB50-F780194FA31B}"/>
              </a:ext>
            </a:extLst>
          </p:cNvPr>
          <p:cNvSpPr>
            <a:spLocks noGrp="1"/>
          </p:cNvSpPr>
          <p:nvPr>
            <p:ph type="subTitle" idx="1"/>
          </p:nvPr>
        </p:nvSpPr>
        <p:spPr>
          <a:xfrm>
            <a:off x="6746627" y="4750893"/>
            <a:ext cx="4645250" cy="1147863"/>
          </a:xfrm>
        </p:spPr>
        <p:txBody>
          <a:bodyPr anchor="t">
            <a:normAutofit/>
          </a:bodyPr>
          <a:lstStyle/>
          <a:p>
            <a:pPr algn="l"/>
            <a:r>
              <a:rPr lang="en-US" sz="2000" dirty="0">
                <a:solidFill>
                  <a:schemeClr val="bg1"/>
                </a:solidFill>
              </a:rPr>
              <a:t>July 23, 2019</a:t>
            </a:r>
          </a:p>
        </p:txBody>
      </p:sp>
      <p:sp>
        <p:nvSpPr>
          <p:cNvPr id="25" name="Freeform: Shape 2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AAC8577-3709-E941-A34B-E3337EDAC79D}"/>
              </a:ext>
            </a:extLst>
          </p:cNvPr>
          <p:cNvPicPr>
            <a:picLocks noChangeAspect="1"/>
          </p:cNvPicPr>
          <p:nvPr/>
        </p:nvPicPr>
        <p:blipFill>
          <a:blip r:embed="rId2"/>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396961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6628" y="1783959"/>
            <a:ext cx="4645250" cy="2889114"/>
          </a:xfrm>
        </p:spPr>
        <p:txBody>
          <a:bodyPr anchor="b">
            <a:normAutofit/>
          </a:bodyPr>
          <a:lstStyle/>
          <a:p>
            <a:pPr algn="l"/>
            <a:r>
              <a:rPr lang="en-US" b="1" dirty="0">
                <a:solidFill>
                  <a:schemeClr val="bg1"/>
                </a:solidFill>
              </a:rPr>
              <a:t>Manpower Shortages</a:t>
            </a:r>
            <a:br>
              <a:rPr lang="en-US" b="1" dirty="0">
                <a:solidFill>
                  <a:schemeClr val="bg1"/>
                </a:solidFill>
              </a:rPr>
            </a:br>
            <a:endParaRPr lang="en-US" dirty="0">
              <a:solidFill>
                <a:schemeClr val="bg1"/>
              </a:solidFill>
            </a:endParaRPr>
          </a:p>
        </p:txBody>
      </p:sp>
      <p:sp>
        <p:nvSpPr>
          <p:cNvPr id="3" name="Subtitle 2"/>
          <p:cNvSpPr>
            <a:spLocks noGrp="1"/>
          </p:cNvSpPr>
          <p:nvPr>
            <p:ph type="subTitle" idx="1"/>
          </p:nvPr>
        </p:nvSpPr>
        <p:spPr>
          <a:xfrm>
            <a:off x="6746627" y="4750893"/>
            <a:ext cx="4645250" cy="1147863"/>
          </a:xfrm>
        </p:spPr>
        <p:txBody>
          <a:bodyPr anchor="t">
            <a:normAutofit/>
          </a:bodyPr>
          <a:lstStyle/>
          <a:p>
            <a:pPr algn="l"/>
            <a:r>
              <a:rPr lang="en-US" sz="2000" b="1" dirty="0">
                <a:solidFill>
                  <a:schemeClr val="bg1"/>
                </a:solidFill>
              </a:rPr>
              <a:t>July 23, 2019</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hatSolid">
            <a:extLst>
              <a:ext uri="{FF2B5EF4-FFF2-40B4-BE49-F238E27FC236}">
                <a16:creationId xmlns:a16="http://schemas.microsoft.com/office/drawing/2014/main" id="{23BFF958-CECC-435A-AE59-9418CC55E3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382" y="720993"/>
            <a:ext cx="4047843" cy="4047843"/>
          </a:xfrm>
          <a:prstGeom prst="rect">
            <a:avLst/>
          </a:prstGeom>
        </p:spPr>
      </p:pic>
      <p:pic>
        <p:nvPicPr>
          <p:cNvPr id="8" name="Picture 7">
            <a:extLst>
              <a:ext uri="{FF2B5EF4-FFF2-40B4-BE49-F238E27FC236}">
                <a16:creationId xmlns:a16="http://schemas.microsoft.com/office/drawing/2014/main" id="{896BACDC-7A96-E947-AF9A-EEAC1A002466}"/>
              </a:ext>
            </a:extLst>
          </p:cNvPr>
          <p:cNvPicPr>
            <a:picLocks noChangeAspect="1"/>
          </p:cNvPicPr>
          <p:nvPr/>
        </p:nvPicPr>
        <p:blipFill>
          <a:blip r:embed="rId4"/>
          <a:stretch>
            <a:fillRect/>
          </a:stretch>
        </p:blipFill>
        <p:spPr>
          <a:xfrm>
            <a:off x="571782" y="873393"/>
            <a:ext cx="4047843" cy="4047843"/>
          </a:xfrm>
          <a:prstGeom prst="rect">
            <a:avLst/>
          </a:prstGeom>
        </p:spPr>
      </p:pic>
    </p:spTree>
    <p:extLst>
      <p:ext uri="{BB962C8B-B14F-4D97-AF65-F5344CB8AC3E}">
        <p14:creationId xmlns:p14="http://schemas.microsoft.com/office/powerpoint/2010/main" val="167660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4CD0E-DBA2-C847-BC34-6CC95E036892}"/>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rPr>
              <a:t>Recruiting Efforts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1241DC-2F79-CD43-9A68-233378E8896C}"/>
              </a:ext>
            </a:extLst>
          </p:cNvPr>
          <p:cNvSpPr>
            <a:spLocks noGrp="1"/>
          </p:cNvSpPr>
          <p:nvPr>
            <p:ph idx="1"/>
          </p:nvPr>
        </p:nvSpPr>
        <p:spPr>
          <a:xfrm>
            <a:off x="4976031" y="963877"/>
            <a:ext cx="6377769" cy="4930246"/>
          </a:xfrm>
        </p:spPr>
        <p:txBody>
          <a:bodyPr anchor="ctr">
            <a:normAutofit/>
          </a:bodyPr>
          <a:lstStyle/>
          <a:p>
            <a:r>
              <a:rPr lang="en-US" sz="2400" b="1"/>
              <a:t>We are recruiting to:</a:t>
            </a:r>
          </a:p>
          <a:p>
            <a:pPr lvl="1"/>
            <a:r>
              <a:rPr lang="en-US" b="1" dirty="0"/>
              <a:t>Staff the work that is already scheduled.</a:t>
            </a:r>
          </a:p>
          <a:p>
            <a:pPr lvl="1"/>
            <a:r>
              <a:rPr lang="en-US" b="1" dirty="0"/>
              <a:t>Build our resources to make certain that we can supply additional qualified craftsmen at “peak” outage season when necessary.</a:t>
            </a:r>
          </a:p>
          <a:p>
            <a:pPr lvl="1"/>
            <a:r>
              <a:rPr lang="en-US" b="1" dirty="0"/>
              <a:t>To encourage Contractors to bid additional work with the knowledge that we can staff the job.</a:t>
            </a:r>
          </a:p>
        </p:txBody>
      </p:sp>
    </p:spTree>
    <p:extLst>
      <p:ext uri="{BB962C8B-B14F-4D97-AF65-F5344CB8AC3E}">
        <p14:creationId xmlns:p14="http://schemas.microsoft.com/office/powerpoint/2010/main" val="3512450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4CD0E-DBA2-C847-BC34-6CC95E036892}"/>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rPr>
              <a:t>Recruiting Efforts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1241DC-2F79-CD43-9A68-233378E8896C}"/>
              </a:ext>
            </a:extLst>
          </p:cNvPr>
          <p:cNvSpPr>
            <a:spLocks noGrp="1"/>
          </p:cNvSpPr>
          <p:nvPr>
            <p:ph idx="1"/>
          </p:nvPr>
        </p:nvSpPr>
        <p:spPr>
          <a:xfrm>
            <a:off x="4976031" y="963877"/>
            <a:ext cx="6377769" cy="4930246"/>
          </a:xfrm>
        </p:spPr>
        <p:txBody>
          <a:bodyPr anchor="ctr">
            <a:normAutofit/>
          </a:bodyPr>
          <a:lstStyle/>
          <a:p>
            <a:r>
              <a:rPr lang="en-US" sz="2400" b="1"/>
              <a:t>We have began efforts to:</a:t>
            </a:r>
          </a:p>
          <a:p>
            <a:pPr lvl="1"/>
            <a:r>
              <a:rPr lang="en-US" b="1" dirty="0"/>
              <a:t> Recruit and advertise in traditionally “non-Union” magazines.</a:t>
            </a:r>
          </a:p>
          <a:p>
            <a:pPr lvl="2"/>
            <a:r>
              <a:rPr lang="en-US" sz="2400" b="1"/>
              <a:t>Our competition already has been for some time.</a:t>
            </a:r>
          </a:p>
          <a:p>
            <a:pPr lvl="1"/>
            <a:r>
              <a:rPr lang="en-US" b="1" dirty="0"/>
              <a:t>Track outage work at facilities that may use craftsmen similar to our needs for recruiting efforts.</a:t>
            </a:r>
          </a:p>
          <a:p>
            <a:pPr lvl="1"/>
            <a:r>
              <a:rPr lang="en-US" b="1" dirty="0"/>
              <a:t>Reach out to Owners and market ourselves as a trade.</a:t>
            </a:r>
          </a:p>
        </p:txBody>
      </p:sp>
    </p:spTree>
    <p:extLst>
      <p:ext uri="{BB962C8B-B14F-4D97-AF65-F5344CB8AC3E}">
        <p14:creationId xmlns:p14="http://schemas.microsoft.com/office/powerpoint/2010/main" val="3239390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94CD0E-DBA2-C847-BC34-6CC95E036892}"/>
              </a:ext>
            </a:extLst>
          </p:cNvPr>
          <p:cNvSpPr>
            <a:spLocks noGrp="1"/>
          </p:cNvSpPr>
          <p:nvPr>
            <p:ph type="title"/>
          </p:nvPr>
        </p:nvSpPr>
        <p:spPr>
          <a:xfrm>
            <a:off x="863029" y="1012004"/>
            <a:ext cx="3416158" cy="4795408"/>
          </a:xfrm>
        </p:spPr>
        <p:txBody>
          <a:bodyPr>
            <a:normAutofit/>
          </a:bodyPr>
          <a:lstStyle/>
          <a:p>
            <a:r>
              <a:rPr lang="en-US" b="1">
                <a:solidFill>
                  <a:srgbClr val="FFFFFF"/>
                </a:solidFill>
              </a:rPr>
              <a:t>Recruiting Sucesses</a:t>
            </a:r>
          </a:p>
        </p:txBody>
      </p:sp>
      <p:graphicFrame>
        <p:nvGraphicFramePr>
          <p:cNvPr id="4" name="Content Placeholder 3">
            <a:extLst>
              <a:ext uri="{FF2B5EF4-FFF2-40B4-BE49-F238E27FC236}">
                <a16:creationId xmlns:a16="http://schemas.microsoft.com/office/drawing/2014/main" id="{EF5C15DD-E02B-7840-A2AB-298BB14EEC15}"/>
              </a:ext>
            </a:extLst>
          </p:cNvPr>
          <p:cNvGraphicFramePr>
            <a:graphicFrameLocks noGrp="1"/>
          </p:cNvGraphicFramePr>
          <p:nvPr>
            <p:ph idx="1"/>
          </p:nvPr>
        </p:nvGraphicFramePr>
        <p:xfrm>
          <a:off x="5194300" y="971703"/>
          <a:ext cx="6513604" cy="4883870"/>
        </p:xfrm>
        <a:graphic>
          <a:graphicData uri="http://schemas.openxmlformats.org/drawingml/2006/table">
            <a:tbl>
              <a:tblPr firstRow="1" bandRow="1">
                <a:tableStyleId>{5C22544A-7EE6-4342-B048-85BDC9FD1C3A}</a:tableStyleId>
              </a:tblPr>
              <a:tblGrid>
                <a:gridCol w="3137280">
                  <a:extLst>
                    <a:ext uri="{9D8B030D-6E8A-4147-A177-3AD203B41FA5}">
                      <a16:colId xmlns:a16="http://schemas.microsoft.com/office/drawing/2014/main" val="362451752"/>
                    </a:ext>
                  </a:extLst>
                </a:gridCol>
                <a:gridCol w="3376324">
                  <a:extLst>
                    <a:ext uri="{9D8B030D-6E8A-4147-A177-3AD203B41FA5}">
                      <a16:colId xmlns:a16="http://schemas.microsoft.com/office/drawing/2014/main" val="1041315212"/>
                    </a:ext>
                  </a:extLst>
                </a:gridCol>
              </a:tblGrid>
              <a:tr h="488387">
                <a:tc>
                  <a:txBody>
                    <a:bodyPr/>
                    <a:lstStyle/>
                    <a:p>
                      <a:pPr algn="ctr" fontAlgn="b"/>
                      <a:r>
                        <a:rPr lang="en-US" sz="2900" b="1" u="none" strike="noStrike">
                          <a:effectLst/>
                          <a:latin typeface="Copperplate" panose="02000504000000020004" pitchFamily="2" charset="77"/>
                        </a:rPr>
                        <a:t>Local Lodge</a:t>
                      </a:r>
                      <a:endParaRPr lang="en-US" sz="2900" b="1" i="0" u="none" strike="noStrike">
                        <a:solidFill>
                          <a:srgbClr val="000000"/>
                        </a:solidFill>
                        <a:effectLst/>
                        <a:latin typeface="Copperplate" panose="02000504000000020004" pitchFamily="2" charset="77"/>
                      </a:endParaRPr>
                    </a:p>
                  </a:txBody>
                  <a:tcPr marL="9839" marR="9839" marT="9839" marB="0" anchor="b"/>
                </a:tc>
                <a:tc>
                  <a:txBody>
                    <a:bodyPr/>
                    <a:lstStyle/>
                    <a:p>
                      <a:pPr algn="ctr" fontAlgn="b"/>
                      <a:r>
                        <a:rPr lang="en-US" sz="2900" b="1" u="none" strike="noStrike">
                          <a:effectLst/>
                          <a:latin typeface="Copperplate" panose="02000504000000020004" pitchFamily="2" charset="77"/>
                        </a:rPr>
                        <a:t>Member Count</a:t>
                      </a:r>
                      <a:endParaRPr lang="en-US" sz="2900" b="1" i="0" u="none" strike="noStrike">
                        <a:solidFill>
                          <a:srgbClr val="000000"/>
                        </a:solidFill>
                        <a:effectLst/>
                        <a:latin typeface="Copperplate" panose="02000504000000020004" pitchFamily="2" charset="77"/>
                      </a:endParaRPr>
                    </a:p>
                  </a:txBody>
                  <a:tcPr marL="9839" marR="9839" marT="9839" marB="0" anchor="b"/>
                </a:tc>
                <a:extLst>
                  <a:ext uri="{0D108BD9-81ED-4DB2-BD59-A6C34878D82A}">
                    <a16:rowId xmlns:a16="http://schemas.microsoft.com/office/drawing/2014/main" val="4294035366"/>
                  </a:ext>
                </a:extLst>
              </a:tr>
              <a:tr h="488387">
                <a:tc>
                  <a:txBody>
                    <a:bodyPr/>
                    <a:lstStyle/>
                    <a:p>
                      <a:pPr algn="ctr" fontAlgn="b"/>
                      <a:r>
                        <a:rPr lang="en-US" sz="2900" b="1" u="none" strike="noStrike">
                          <a:effectLst/>
                          <a:latin typeface="Copperplate" panose="02000504000000020004" pitchFamily="2" charset="77"/>
                        </a:rPr>
                        <a:t>4</a:t>
                      </a:r>
                      <a:endParaRPr lang="en-US" sz="2900" b="1" i="0" u="none" strike="noStrike">
                        <a:solidFill>
                          <a:srgbClr val="000000"/>
                        </a:solidFill>
                        <a:effectLst/>
                        <a:latin typeface="Copperplate" panose="02000504000000020004" pitchFamily="2" charset="77"/>
                      </a:endParaRPr>
                    </a:p>
                  </a:txBody>
                  <a:tcPr marL="9839" marR="9839" marT="9839" marB="0" anchor="b"/>
                </a:tc>
                <a:tc>
                  <a:txBody>
                    <a:bodyPr/>
                    <a:lstStyle/>
                    <a:p>
                      <a:pPr algn="ctr" fontAlgn="b"/>
                      <a:r>
                        <a:rPr lang="en-US" sz="2900" b="1" u="none" strike="noStrike">
                          <a:effectLst/>
                          <a:latin typeface="Copperplate" panose="02000504000000020004" pitchFamily="2" charset="77"/>
                        </a:rPr>
                        <a:t>270</a:t>
                      </a:r>
                      <a:endParaRPr lang="en-US" sz="2900" b="1" i="0" u="none" strike="noStrike">
                        <a:solidFill>
                          <a:srgbClr val="000000"/>
                        </a:solidFill>
                        <a:effectLst/>
                        <a:latin typeface="Copperplate" panose="02000504000000020004" pitchFamily="2" charset="77"/>
                      </a:endParaRPr>
                    </a:p>
                  </a:txBody>
                  <a:tcPr marL="9839" marR="9839" marT="9839" marB="0" anchor="b"/>
                </a:tc>
                <a:extLst>
                  <a:ext uri="{0D108BD9-81ED-4DB2-BD59-A6C34878D82A}">
                    <a16:rowId xmlns:a16="http://schemas.microsoft.com/office/drawing/2014/main" val="3757756639"/>
                  </a:ext>
                </a:extLst>
              </a:tr>
              <a:tr h="488387">
                <a:tc>
                  <a:txBody>
                    <a:bodyPr/>
                    <a:lstStyle/>
                    <a:p>
                      <a:pPr algn="ctr" fontAlgn="b"/>
                      <a:r>
                        <a:rPr lang="en-US" sz="2900" b="1" u="none" strike="noStrike">
                          <a:effectLst/>
                          <a:latin typeface="Copperplate" panose="02000504000000020004" pitchFamily="2" charset="77"/>
                        </a:rPr>
                        <a:t>11</a:t>
                      </a:r>
                      <a:endParaRPr lang="en-US" sz="2900" b="1" i="0" u="none" strike="noStrike">
                        <a:solidFill>
                          <a:srgbClr val="000000"/>
                        </a:solidFill>
                        <a:effectLst/>
                        <a:latin typeface="Copperplate" panose="02000504000000020004" pitchFamily="2" charset="77"/>
                      </a:endParaRPr>
                    </a:p>
                  </a:txBody>
                  <a:tcPr marL="9839" marR="9839" marT="9839" marB="0" anchor="b"/>
                </a:tc>
                <a:tc>
                  <a:txBody>
                    <a:bodyPr/>
                    <a:lstStyle/>
                    <a:p>
                      <a:pPr algn="ctr" fontAlgn="b"/>
                      <a:r>
                        <a:rPr lang="en-US" sz="2900" b="1" u="none" strike="noStrike">
                          <a:effectLst/>
                          <a:latin typeface="Copperplate" panose="02000504000000020004" pitchFamily="2" charset="77"/>
                        </a:rPr>
                        <a:t>183</a:t>
                      </a:r>
                      <a:endParaRPr lang="en-US" sz="2900" b="1" i="0" u="none" strike="noStrike">
                        <a:solidFill>
                          <a:srgbClr val="000000"/>
                        </a:solidFill>
                        <a:effectLst/>
                        <a:latin typeface="Copperplate" panose="02000504000000020004" pitchFamily="2" charset="77"/>
                      </a:endParaRPr>
                    </a:p>
                  </a:txBody>
                  <a:tcPr marL="9839" marR="9839" marT="9839" marB="0" anchor="b"/>
                </a:tc>
                <a:extLst>
                  <a:ext uri="{0D108BD9-81ED-4DB2-BD59-A6C34878D82A}">
                    <a16:rowId xmlns:a16="http://schemas.microsoft.com/office/drawing/2014/main" val="2746553678"/>
                  </a:ext>
                </a:extLst>
              </a:tr>
              <a:tr h="488387">
                <a:tc>
                  <a:txBody>
                    <a:bodyPr/>
                    <a:lstStyle/>
                    <a:p>
                      <a:pPr algn="ctr" fontAlgn="b"/>
                      <a:r>
                        <a:rPr lang="en-US" sz="2900" b="1" u="none" strike="noStrike">
                          <a:effectLst/>
                          <a:latin typeface="Copperplate" panose="02000504000000020004" pitchFamily="2" charset="77"/>
                        </a:rPr>
                        <a:t>92</a:t>
                      </a:r>
                      <a:endParaRPr lang="en-US" sz="2900" b="1" i="0" u="none" strike="noStrike">
                        <a:solidFill>
                          <a:srgbClr val="000000"/>
                        </a:solidFill>
                        <a:effectLst/>
                        <a:latin typeface="Copperplate" panose="02000504000000020004" pitchFamily="2" charset="77"/>
                      </a:endParaRPr>
                    </a:p>
                  </a:txBody>
                  <a:tcPr marL="9839" marR="9839" marT="9839" marB="0" anchor="b"/>
                </a:tc>
                <a:tc>
                  <a:txBody>
                    <a:bodyPr/>
                    <a:lstStyle/>
                    <a:p>
                      <a:pPr algn="ctr" fontAlgn="b"/>
                      <a:r>
                        <a:rPr lang="en-US" sz="2900" b="1" u="none" strike="noStrike">
                          <a:effectLst/>
                          <a:latin typeface="Copperplate" panose="02000504000000020004" pitchFamily="2" charset="77"/>
                        </a:rPr>
                        <a:t>1146</a:t>
                      </a:r>
                      <a:endParaRPr lang="en-US" sz="2900" b="1" i="0" u="none" strike="noStrike">
                        <a:solidFill>
                          <a:srgbClr val="000000"/>
                        </a:solidFill>
                        <a:effectLst/>
                        <a:latin typeface="Copperplate" panose="02000504000000020004" pitchFamily="2" charset="77"/>
                      </a:endParaRPr>
                    </a:p>
                  </a:txBody>
                  <a:tcPr marL="9839" marR="9839" marT="9839" marB="0" anchor="b"/>
                </a:tc>
                <a:extLst>
                  <a:ext uri="{0D108BD9-81ED-4DB2-BD59-A6C34878D82A}">
                    <a16:rowId xmlns:a16="http://schemas.microsoft.com/office/drawing/2014/main" val="936203632"/>
                  </a:ext>
                </a:extLst>
              </a:tr>
              <a:tr h="488387">
                <a:tc>
                  <a:txBody>
                    <a:bodyPr/>
                    <a:lstStyle/>
                    <a:p>
                      <a:pPr algn="ctr" fontAlgn="b"/>
                      <a:r>
                        <a:rPr lang="en-US" sz="2900" b="1" u="none" strike="noStrike">
                          <a:effectLst/>
                          <a:latin typeface="Copperplate" panose="02000504000000020004" pitchFamily="2" charset="77"/>
                        </a:rPr>
                        <a:t>101</a:t>
                      </a:r>
                      <a:endParaRPr lang="en-US" sz="2900" b="1" i="0" u="none" strike="noStrike">
                        <a:solidFill>
                          <a:srgbClr val="000000"/>
                        </a:solidFill>
                        <a:effectLst/>
                        <a:latin typeface="Copperplate" panose="02000504000000020004" pitchFamily="2" charset="77"/>
                      </a:endParaRPr>
                    </a:p>
                  </a:txBody>
                  <a:tcPr marL="9839" marR="9839" marT="9839" marB="0" anchor="b"/>
                </a:tc>
                <a:tc>
                  <a:txBody>
                    <a:bodyPr/>
                    <a:lstStyle/>
                    <a:p>
                      <a:pPr algn="ctr" fontAlgn="b"/>
                      <a:r>
                        <a:rPr lang="en-US" sz="2900" b="1" u="none" strike="noStrike">
                          <a:effectLst/>
                          <a:latin typeface="Copperplate" panose="02000504000000020004" pitchFamily="2" charset="77"/>
                        </a:rPr>
                        <a:t>147</a:t>
                      </a:r>
                      <a:endParaRPr lang="en-US" sz="2900" b="1" i="0" u="none" strike="noStrike">
                        <a:solidFill>
                          <a:srgbClr val="000000"/>
                        </a:solidFill>
                        <a:effectLst/>
                        <a:latin typeface="Copperplate" panose="02000504000000020004" pitchFamily="2" charset="77"/>
                      </a:endParaRPr>
                    </a:p>
                  </a:txBody>
                  <a:tcPr marL="9839" marR="9839" marT="9839" marB="0" anchor="b"/>
                </a:tc>
                <a:extLst>
                  <a:ext uri="{0D108BD9-81ED-4DB2-BD59-A6C34878D82A}">
                    <a16:rowId xmlns:a16="http://schemas.microsoft.com/office/drawing/2014/main" val="2843632100"/>
                  </a:ext>
                </a:extLst>
              </a:tr>
              <a:tr h="488387">
                <a:tc>
                  <a:txBody>
                    <a:bodyPr/>
                    <a:lstStyle/>
                    <a:p>
                      <a:pPr algn="ctr" fontAlgn="b"/>
                      <a:r>
                        <a:rPr lang="en-US" sz="2900" b="1" u="none" strike="noStrike">
                          <a:effectLst/>
                          <a:latin typeface="Copperplate" panose="02000504000000020004" pitchFamily="2" charset="77"/>
                        </a:rPr>
                        <a:t>242</a:t>
                      </a:r>
                      <a:endParaRPr lang="en-US" sz="2900" b="1" i="0" u="none" strike="noStrike">
                        <a:solidFill>
                          <a:srgbClr val="000000"/>
                        </a:solidFill>
                        <a:effectLst/>
                        <a:latin typeface="Copperplate" panose="02000504000000020004" pitchFamily="2" charset="77"/>
                      </a:endParaRPr>
                    </a:p>
                  </a:txBody>
                  <a:tcPr marL="9839" marR="9839" marT="9839" marB="0" anchor="b"/>
                </a:tc>
                <a:tc>
                  <a:txBody>
                    <a:bodyPr/>
                    <a:lstStyle/>
                    <a:p>
                      <a:pPr algn="ctr" fontAlgn="b"/>
                      <a:r>
                        <a:rPr lang="en-US" sz="2900" b="1" u="none" strike="noStrike">
                          <a:effectLst/>
                          <a:latin typeface="Copperplate" panose="02000504000000020004" pitchFamily="2" charset="77"/>
                        </a:rPr>
                        <a:t>380</a:t>
                      </a:r>
                      <a:endParaRPr lang="en-US" sz="2900" b="1" i="0" u="none" strike="noStrike">
                        <a:solidFill>
                          <a:srgbClr val="000000"/>
                        </a:solidFill>
                        <a:effectLst/>
                        <a:latin typeface="Copperplate" panose="02000504000000020004" pitchFamily="2" charset="77"/>
                      </a:endParaRPr>
                    </a:p>
                  </a:txBody>
                  <a:tcPr marL="9839" marR="9839" marT="9839" marB="0" anchor="b"/>
                </a:tc>
                <a:extLst>
                  <a:ext uri="{0D108BD9-81ED-4DB2-BD59-A6C34878D82A}">
                    <a16:rowId xmlns:a16="http://schemas.microsoft.com/office/drawing/2014/main" val="1907167449"/>
                  </a:ext>
                </a:extLst>
              </a:tr>
              <a:tr h="488387">
                <a:tc>
                  <a:txBody>
                    <a:bodyPr/>
                    <a:lstStyle/>
                    <a:p>
                      <a:pPr algn="ctr" fontAlgn="b"/>
                      <a:r>
                        <a:rPr lang="en-US" sz="2900" b="1" u="none" strike="noStrike">
                          <a:effectLst/>
                          <a:latin typeface="Copperplate" panose="02000504000000020004" pitchFamily="2" charset="77"/>
                        </a:rPr>
                        <a:t>502</a:t>
                      </a:r>
                      <a:endParaRPr lang="en-US" sz="2900" b="1" i="0" u="none" strike="noStrike">
                        <a:solidFill>
                          <a:srgbClr val="000000"/>
                        </a:solidFill>
                        <a:effectLst/>
                        <a:latin typeface="Copperplate" panose="02000504000000020004" pitchFamily="2" charset="77"/>
                      </a:endParaRPr>
                    </a:p>
                  </a:txBody>
                  <a:tcPr marL="9839" marR="9839" marT="9839" marB="0" anchor="b"/>
                </a:tc>
                <a:tc>
                  <a:txBody>
                    <a:bodyPr/>
                    <a:lstStyle/>
                    <a:p>
                      <a:pPr algn="ctr" fontAlgn="b"/>
                      <a:r>
                        <a:rPr lang="en-US" sz="2900" b="1" u="none" strike="noStrike">
                          <a:effectLst/>
                          <a:latin typeface="Copperplate" panose="02000504000000020004" pitchFamily="2" charset="77"/>
                        </a:rPr>
                        <a:t>207</a:t>
                      </a:r>
                      <a:endParaRPr lang="en-US" sz="2900" b="1" i="0" u="none" strike="noStrike">
                        <a:solidFill>
                          <a:srgbClr val="000000"/>
                        </a:solidFill>
                        <a:effectLst/>
                        <a:latin typeface="Copperplate" panose="02000504000000020004" pitchFamily="2" charset="77"/>
                      </a:endParaRPr>
                    </a:p>
                  </a:txBody>
                  <a:tcPr marL="9839" marR="9839" marT="9839" marB="0" anchor="b"/>
                </a:tc>
                <a:extLst>
                  <a:ext uri="{0D108BD9-81ED-4DB2-BD59-A6C34878D82A}">
                    <a16:rowId xmlns:a16="http://schemas.microsoft.com/office/drawing/2014/main" val="4291319323"/>
                  </a:ext>
                </a:extLst>
              </a:tr>
              <a:tr h="488387">
                <a:tc>
                  <a:txBody>
                    <a:bodyPr/>
                    <a:lstStyle/>
                    <a:p>
                      <a:pPr algn="ctr" fontAlgn="b"/>
                      <a:r>
                        <a:rPr lang="en-US" sz="2900" b="1" u="none" strike="noStrike">
                          <a:effectLst/>
                          <a:latin typeface="Copperplate" panose="02000504000000020004" pitchFamily="2" charset="77"/>
                        </a:rPr>
                        <a:t>549</a:t>
                      </a:r>
                      <a:endParaRPr lang="en-US" sz="2900" b="1" i="0" u="none" strike="noStrike">
                        <a:solidFill>
                          <a:srgbClr val="000000"/>
                        </a:solidFill>
                        <a:effectLst/>
                        <a:latin typeface="Copperplate" panose="02000504000000020004" pitchFamily="2" charset="77"/>
                      </a:endParaRPr>
                    </a:p>
                  </a:txBody>
                  <a:tcPr marL="9839" marR="9839" marT="9839" marB="0" anchor="b"/>
                </a:tc>
                <a:tc>
                  <a:txBody>
                    <a:bodyPr/>
                    <a:lstStyle/>
                    <a:p>
                      <a:pPr algn="ctr" fontAlgn="b"/>
                      <a:r>
                        <a:rPr lang="en-US" sz="2900" b="1" u="none" strike="noStrike">
                          <a:effectLst/>
                          <a:latin typeface="Copperplate" panose="02000504000000020004" pitchFamily="2" charset="77"/>
                        </a:rPr>
                        <a:t>710</a:t>
                      </a:r>
                      <a:endParaRPr lang="en-US" sz="2900" b="1" i="0" u="none" strike="noStrike">
                        <a:solidFill>
                          <a:srgbClr val="000000"/>
                        </a:solidFill>
                        <a:effectLst/>
                        <a:latin typeface="Copperplate" panose="02000504000000020004" pitchFamily="2" charset="77"/>
                      </a:endParaRPr>
                    </a:p>
                  </a:txBody>
                  <a:tcPr marL="9839" marR="9839" marT="9839" marB="0" anchor="b"/>
                </a:tc>
                <a:extLst>
                  <a:ext uri="{0D108BD9-81ED-4DB2-BD59-A6C34878D82A}">
                    <a16:rowId xmlns:a16="http://schemas.microsoft.com/office/drawing/2014/main" val="1946712744"/>
                  </a:ext>
                </a:extLst>
              </a:tr>
              <a:tr h="488387">
                <a:tc>
                  <a:txBody>
                    <a:bodyPr/>
                    <a:lstStyle/>
                    <a:p>
                      <a:pPr algn="ctr" fontAlgn="b"/>
                      <a:r>
                        <a:rPr lang="en-US" sz="2900" b="1" u="none" strike="noStrike">
                          <a:effectLst/>
                          <a:latin typeface="Copperplate" panose="02000504000000020004" pitchFamily="2" charset="77"/>
                        </a:rPr>
                        <a:t>627</a:t>
                      </a:r>
                      <a:endParaRPr lang="en-US" sz="2900" b="1" i="0" u="none" strike="noStrike">
                        <a:solidFill>
                          <a:srgbClr val="000000"/>
                        </a:solidFill>
                        <a:effectLst/>
                        <a:latin typeface="Copperplate" panose="02000504000000020004" pitchFamily="2" charset="77"/>
                      </a:endParaRPr>
                    </a:p>
                  </a:txBody>
                  <a:tcPr marL="9839" marR="9839" marT="9839" marB="0" anchor="b"/>
                </a:tc>
                <a:tc>
                  <a:txBody>
                    <a:bodyPr/>
                    <a:lstStyle/>
                    <a:p>
                      <a:pPr algn="ctr" fontAlgn="b"/>
                      <a:r>
                        <a:rPr lang="en-US" sz="2900" b="1" u="none" strike="noStrike">
                          <a:effectLst/>
                          <a:latin typeface="Copperplate" panose="02000504000000020004" pitchFamily="2" charset="77"/>
                        </a:rPr>
                        <a:t>433</a:t>
                      </a:r>
                      <a:endParaRPr lang="en-US" sz="2900" b="1" i="0" u="none" strike="noStrike">
                        <a:solidFill>
                          <a:srgbClr val="000000"/>
                        </a:solidFill>
                        <a:effectLst/>
                        <a:latin typeface="Copperplate" panose="02000504000000020004" pitchFamily="2" charset="77"/>
                      </a:endParaRPr>
                    </a:p>
                  </a:txBody>
                  <a:tcPr marL="9839" marR="9839" marT="9839" marB="0" anchor="b"/>
                </a:tc>
                <a:extLst>
                  <a:ext uri="{0D108BD9-81ED-4DB2-BD59-A6C34878D82A}">
                    <a16:rowId xmlns:a16="http://schemas.microsoft.com/office/drawing/2014/main" val="1638112381"/>
                  </a:ext>
                </a:extLst>
              </a:tr>
              <a:tr h="488387">
                <a:tc>
                  <a:txBody>
                    <a:bodyPr/>
                    <a:lstStyle/>
                    <a:p>
                      <a:pPr algn="l" fontAlgn="b"/>
                      <a:endParaRPr lang="en-US" sz="2900" b="1" i="0" u="none" strike="noStrike">
                        <a:solidFill>
                          <a:srgbClr val="000000"/>
                        </a:solidFill>
                        <a:effectLst/>
                        <a:latin typeface="Copperplate" panose="02000504000000020004" pitchFamily="2" charset="77"/>
                      </a:endParaRPr>
                    </a:p>
                  </a:txBody>
                  <a:tcPr marL="9839" marR="9839" marT="9839" marB="0" anchor="b"/>
                </a:tc>
                <a:tc>
                  <a:txBody>
                    <a:bodyPr/>
                    <a:lstStyle/>
                    <a:p>
                      <a:pPr algn="ctr" fontAlgn="b"/>
                      <a:r>
                        <a:rPr lang="en-US" sz="2900" b="1" u="none" strike="noStrike">
                          <a:effectLst/>
                          <a:latin typeface="Copperplate" panose="02000504000000020004" pitchFamily="2" charset="77"/>
                        </a:rPr>
                        <a:t>3476</a:t>
                      </a:r>
                      <a:endParaRPr lang="en-US" sz="2900" b="1" i="0" u="none" strike="noStrike">
                        <a:solidFill>
                          <a:srgbClr val="000000"/>
                        </a:solidFill>
                        <a:effectLst/>
                        <a:latin typeface="Copperplate" panose="02000504000000020004" pitchFamily="2" charset="77"/>
                      </a:endParaRPr>
                    </a:p>
                  </a:txBody>
                  <a:tcPr marL="9839" marR="9839" marT="9839" marB="0" anchor="b"/>
                </a:tc>
                <a:extLst>
                  <a:ext uri="{0D108BD9-81ED-4DB2-BD59-A6C34878D82A}">
                    <a16:rowId xmlns:a16="http://schemas.microsoft.com/office/drawing/2014/main" val="3584188828"/>
                  </a:ext>
                </a:extLst>
              </a:tr>
            </a:tbl>
          </a:graphicData>
        </a:graphic>
      </p:graphicFrame>
      <p:sp>
        <p:nvSpPr>
          <p:cNvPr id="3" name="TextBox 2">
            <a:extLst>
              <a:ext uri="{FF2B5EF4-FFF2-40B4-BE49-F238E27FC236}">
                <a16:creationId xmlns:a16="http://schemas.microsoft.com/office/drawing/2014/main" id="{8B010BA4-0D40-C249-9F6A-F577D5227E5F}"/>
              </a:ext>
            </a:extLst>
          </p:cNvPr>
          <p:cNvSpPr txBox="1"/>
          <p:nvPr/>
        </p:nvSpPr>
        <p:spPr>
          <a:xfrm>
            <a:off x="5244038" y="0"/>
            <a:ext cx="6463865" cy="584775"/>
          </a:xfrm>
          <a:prstGeom prst="rect">
            <a:avLst/>
          </a:prstGeom>
          <a:noFill/>
        </p:spPr>
        <p:txBody>
          <a:bodyPr wrap="square" rtlCol="0">
            <a:spAutoFit/>
          </a:bodyPr>
          <a:lstStyle/>
          <a:p>
            <a:r>
              <a:rPr lang="en-US" sz="3200" dirty="0"/>
              <a:t>Total Member Count By Local Lodge </a:t>
            </a:r>
          </a:p>
        </p:txBody>
      </p:sp>
    </p:spTree>
    <p:extLst>
      <p:ext uri="{BB962C8B-B14F-4D97-AF65-F5344CB8AC3E}">
        <p14:creationId xmlns:p14="http://schemas.microsoft.com/office/powerpoint/2010/main" val="319843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8">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4CD0E-DBA2-C847-BC34-6CC95E036892}"/>
              </a:ext>
            </a:extLst>
          </p:cNvPr>
          <p:cNvSpPr>
            <a:spLocks noGrp="1"/>
          </p:cNvSpPr>
          <p:nvPr>
            <p:ph type="title"/>
          </p:nvPr>
        </p:nvSpPr>
        <p:spPr>
          <a:xfrm>
            <a:off x="838200" y="5529884"/>
            <a:ext cx="7719381" cy="1096331"/>
          </a:xfrm>
        </p:spPr>
        <p:txBody>
          <a:bodyPr>
            <a:normAutofit/>
          </a:bodyPr>
          <a:lstStyle/>
          <a:p>
            <a:r>
              <a:rPr lang="en-US" b="1"/>
              <a:t>Recruiting Successes</a:t>
            </a:r>
            <a:endParaRPr lang="en-US" b="1" dirty="0"/>
          </a:p>
        </p:txBody>
      </p:sp>
      <p:sp>
        <p:nvSpPr>
          <p:cNvPr id="20" name="Freeform: Shape 10">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Content Placeholder 3">
            <a:extLst>
              <a:ext uri="{FF2B5EF4-FFF2-40B4-BE49-F238E27FC236}">
                <a16:creationId xmlns:a16="http://schemas.microsoft.com/office/drawing/2014/main" id="{823743BF-E999-4C4A-99D6-5EACA49748E6}"/>
              </a:ext>
            </a:extLst>
          </p:cNvPr>
          <p:cNvGraphicFramePr>
            <a:graphicFrameLocks noGrp="1"/>
          </p:cNvGraphicFramePr>
          <p:nvPr>
            <p:ph idx="1"/>
            <p:extLst>
              <p:ext uri="{D42A27DB-BD31-4B8C-83A1-F6EECF244321}">
                <p14:modId xmlns:p14="http://schemas.microsoft.com/office/powerpoint/2010/main" val="1342618046"/>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287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C610CA7-1655-3042-81E5-960A6CF04333}"/>
              </a:ext>
            </a:extLst>
          </p:cNvPr>
          <p:cNvGraphicFramePr>
            <a:graphicFrameLocks/>
          </p:cNvGraphicFramePr>
          <p:nvPr>
            <p:extLst>
              <p:ext uri="{D42A27DB-BD31-4B8C-83A1-F6EECF244321}">
                <p14:modId xmlns:p14="http://schemas.microsoft.com/office/powerpoint/2010/main" val="45783822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628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9">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C3726-944D-5741-A733-6FC08087FF63}"/>
              </a:ext>
            </a:extLst>
          </p:cNvPr>
          <p:cNvSpPr>
            <a:spLocks noGrp="1"/>
          </p:cNvSpPr>
          <p:nvPr>
            <p:ph type="title"/>
          </p:nvPr>
        </p:nvSpPr>
        <p:spPr>
          <a:xfrm>
            <a:off x="838200" y="5529884"/>
            <a:ext cx="7719381" cy="1096331"/>
          </a:xfrm>
        </p:spPr>
        <p:txBody>
          <a:bodyPr>
            <a:normAutofit/>
          </a:bodyPr>
          <a:lstStyle/>
          <a:p>
            <a:r>
              <a:rPr lang="en-US" b="1"/>
              <a:t>Recruiting Database</a:t>
            </a:r>
            <a:endParaRPr lang="en-US" b="1" dirty="0"/>
          </a:p>
        </p:txBody>
      </p:sp>
      <p:sp>
        <p:nvSpPr>
          <p:cNvPr id="12" name="Freeform: Shape 11">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9092555A-1421-4E30-920E-A5533B6315A7}"/>
              </a:ext>
            </a:extLst>
          </p:cNvPr>
          <p:cNvGraphicFramePr>
            <a:graphicFrameLocks noGrp="1"/>
          </p:cNvGraphicFramePr>
          <p:nvPr>
            <p:ph idx="1"/>
            <p:extLst>
              <p:ext uri="{D42A27DB-BD31-4B8C-83A1-F6EECF244321}">
                <p14:modId xmlns:p14="http://schemas.microsoft.com/office/powerpoint/2010/main" val="3811839529"/>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17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40D9-8CAD-1745-A4C7-A7E74F7C23B8}"/>
              </a:ext>
            </a:extLst>
          </p:cNvPr>
          <p:cNvSpPr>
            <a:spLocks noGrp="1"/>
          </p:cNvSpPr>
          <p:nvPr>
            <p:ph type="title"/>
          </p:nvPr>
        </p:nvSpPr>
        <p:spPr>
          <a:xfrm>
            <a:off x="1136428" y="627564"/>
            <a:ext cx="7474172" cy="1325563"/>
          </a:xfrm>
        </p:spPr>
        <p:txBody>
          <a:bodyPr>
            <a:normAutofit/>
          </a:bodyPr>
          <a:lstStyle/>
          <a:p>
            <a:r>
              <a:rPr lang="en-US" dirty="0"/>
              <a:t>Recruiting Database-Incoming</a:t>
            </a:r>
          </a:p>
        </p:txBody>
      </p:sp>
      <p:sp>
        <p:nvSpPr>
          <p:cNvPr id="7" name="Content Placeholder 6">
            <a:extLst>
              <a:ext uri="{FF2B5EF4-FFF2-40B4-BE49-F238E27FC236}">
                <a16:creationId xmlns:a16="http://schemas.microsoft.com/office/drawing/2014/main" id="{722DEED8-4CF7-6D4D-9E4B-DFA0D7AB4607}"/>
              </a:ext>
            </a:extLst>
          </p:cNvPr>
          <p:cNvSpPr>
            <a:spLocks noGrp="1"/>
          </p:cNvSpPr>
          <p:nvPr>
            <p:ph idx="1"/>
          </p:nvPr>
        </p:nvSpPr>
        <p:spPr>
          <a:xfrm>
            <a:off x="1136429" y="2278173"/>
            <a:ext cx="6467867" cy="3450613"/>
          </a:xfrm>
        </p:spPr>
        <p:txBody>
          <a:bodyPr anchor="ctr">
            <a:normAutofit/>
          </a:bodyPr>
          <a:lstStyle/>
          <a:p>
            <a:r>
              <a:rPr lang="en-US" sz="2400" b="1"/>
              <a:t>After the telephone interviewing is completed, all applicants will be separated by skill-level and experience.</a:t>
            </a:r>
          </a:p>
          <a:p>
            <a:r>
              <a:rPr lang="en-US" sz="2400" b="1"/>
              <a:t>Experienced Journeymen and Welders will:</a:t>
            </a:r>
          </a:p>
          <a:p>
            <a:pPr lvl="1"/>
            <a:r>
              <a:rPr lang="en-US" b="1" dirty="0"/>
              <a:t>Be sent to Local Lodge or Training Center for Evaluation.</a:t>
            </a:r>
          </a:p>
          <a:p>
            <a:pPr lvl="1"/>
            <a:r>
              <a:rPr lang="en-US" b="1" dirty="0"/>
              <a:t>Safety trained.</a:t>
            </a:r>
          </a:p>
          <a:p>
            <a:pPr lvl="1"/>
            <a:r>
              <a:rPr lang="en-US" b="1" dirty="0"/>
              <a:t>Made ready for referral &amp; employment.</a:t>
            </a:r>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hecklist">
            <a:extLst>
              <a:ext uri="{FF2B5EF4-FFF2-40B4-BE49-F238E27FC236}">
                <a16:creationId xmlns:a16="http://schemas.microsoft.com/office/drawing/2014/main" id="{DE324A78-288E-4A24-82DC-1B1FD85846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12350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7B202D-B0E6-E64B-A97D-6C23D96375F5}"/>
              </a:ext>
            </a:extLst>
          </p:cNvPr>
          <p:cNvSpPr>
            <a:spLocks noGrp="1"/>
          </p:cNvSpPr>
          <p:nvPr>
            <p:ph type="title"/>
          </p:nvPr>
        </p:nvSpPr>
        <p:spPr>
          <a:xfrm>
            <a:off x="863029" y="1012004"/>
            <a:ext cx="3416158" cy="4795408"/>
          </a:xfrm>
        </p:spPr>
        <p:txBody>
          <a:bodyPr>
            <a:normAutofit/>
          </a:bodyPr>
          <a:lstStyle/>
          <a:p>
            <a:r>
              <a:rPr lang="en-US">
                <a:solidFill>
                  <a:srgbClr val="FFFFFF"/>
                </a:solidFill>
              </a:rPr>
              <a:t>Recruiting Database-Non-Experienced</a:t>
            </a:r>
          </a:p>
        </p:txBody>
      </p:sp>
      <p:graphicFrame>
        <p:nvGraphicFramePr>
          <p:cNvPr id="5" name="Content Placeholder 2">
            <a:extLst>
              <a:ext uri="{FF2B5EF4-FFF2-40B4-BE49-F238E27FC236}">
                <a16:creationId xmlns:a16="http://schemas.microsoft.com/office/drawing/2014/main" id="{3E24E866-C716-4D28-AB1E-922D2B6EE8BE}"/>
              </a:ext>
            </a:extLst>
          </p:cNvPr>
          <p:cNvGraphicFramePr>
            <a:graphicFrameLocks noGrp="1"/>
          </p:cNvGraphicFramePr>
          <p:nvPr>
            <p:ph idx="1"/>
            <p:extLst>
              <p:ext uri="{D42A27DB-BD31-4B8C-83A1-F6EECF244321}">
                <p14:modId xmlns:p14="http://schemas.microsoft.com/office/powerpoint/2010/main" val="359615933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954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9DAA7F-5A92-6147-BADB-5444F7CFAF39}"/>
              </a:ext>
            </a:extLst>
          </p:cNvPr>
          <p:cNvSpPr>
            <a:spLocks noGrp="1"/>
          </p:cNvSpPr>
          <p:nvPr>
            <p:ph type="title"/>
          </p:nvPr>
        </p:nvSpPr>
        <p:spPr>
          <a:xfrm>
            <a:off x="640079" y="2053641"/>
            <a:ext cx="3669161" cy="2760098"/>
          </a:xfrm>
        </p:spPr>
        <p:txBody>
          <a:bodyPr>
            <a:normAutofit/>
          </a:bodyPr>
          <a:lstStyle/>
          <a:p>
            <a:r>
              <a:rPr lang="en-US">
                <a:solidFill>
                  <a:srgbClr val="FFFFFF"/>
                </a:solidFill>
              </a:rPr>
              <a:t>Conclusion</a:t>
            </a:r>
          </a:p>
        </p:txBody>
      </p:sp>
      <p:sp>
        <p:nvSpPr>
          <p:cNvPr id="3" name="Content Placeholder 2">
            <a:extLst>
              <a:ext uri="{FF2B5EF4-FFF2-40B4-BE49-F238E27FC236}">
                <a16:creationId xmlns:a16="http://schemas.microsoft.com/office/drawing/2014/main" id="{FF55F0D2-D311-734C-826F-595F59374276}"/>
              </a:ext>
            </a:extLst>
          </p:cNvPr>
          <p:cNvSpPr>
            <a:spLocks noGrp="1"/>
          </p:cNvSpPr>
          <p:nvPr>
            <p:ph idx="1"/>
          </p:nvPr>
        </p:nvSpPr>
        <p:spPr>
          <a:xfrm>
            <a:off x="6090574" y="801866"/>
            <a:ext cx="5306084" cy="5230634"/>
          </a:xfrm>
        </p:spPr>
        <p:txBody>
          <a:bodyPr anchor="ctr">
            <a:normAutofit/>
          </a:bodyPr>
          <a:lstStyle/>
          <a:p>
            <a:r>
              <a:rPr lang="en-US" sz="2400" b="1" dirty="0">
                <a:solidFill>
                  <a:srgbClr val="000000"/>
                </a:solidFill>
              </a:rPr>
              <a:t>This is just a small part of our current efforts and we are seeking to expand as time, assistance, and financial resources are made available.</a:t>
            </a:r>
          </a:p>
        </p:txBody>
      </p:sp>
    </p:spTree>
    <p:extLst>
      <p:ext uri="{BB962C8B-B14F-4D97-AF65-F5344CB8AC3E}">
        <p14:creationId xmlns:p14="http://schemas.microsoft.com/office/powerpoint/2010/main" val="379605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7F4527-1AC2-4443-BEB6-772FD11A53B4}"/>
              </a:ext>
            </a:extLst>
          </p:cNvPr>
          <p:cNvSpPr>
            <a:spLocks noGrp="1"/>
          </p:cNvSpPr>
          <p:nvPr>
            <p:ph type="title"/>
          </p:nvPr>
        </p:nvSpPr>
        <p:spPr>
          <a:xfrm>
            <a:off x="863029" y="1012004"/>
            <a:ext cx="3416158" cy="4795408"/>
          </a:xfrm>
          <a:prstGeom prst="ellipse">
            <a:avLst/>
          </a:prstGeom>
        </p:spPr>
        <p:txBody>
          <a:bodyPr>
            <a:normAutofit/>
          </a:bodyPr>
          <a:lstStyle/>
          <a:p>
            <a:r>
              <a:rPr lang="en-US" sz="3400" dirty="0">
                <a:solidFill>
                  <a:srgbClr val="FFFFFF"/>
                </a:solidFill>
              </a:rPr>
              <a:t>Forecasting Goals	</a:t>
            </a:r>
          </a:p>
        </p:txBody>
      </p:sp>
      <p:graphicFrame>
        <p:nvGraphicFramePr>
          <p:cNvPr id="5" name="Content Placeholder 2">
            <a:extLst>
              <a:ext uri="{FF2B5EF4-FFF2-40B4-BE49-F238E27FC236}">
                <a16:creationId xmlns:a16="http://schemas.microsoft.com/office/drawing/2014/main" id="{F10C3314-BE3D-4C0F-A496-A309E415B308}"/>
              </a:ext>
            </a:extLst>
          </p:cNvPr>
          <p:cNvGraphicFramePr>
            <a:graphicFrameLocks noGrp="1"/>
          </p:cNvGraphicFramePr>
          <p:nvPr>
            <p:ph idx="1"/>
            <p:extLst>
              <p:ext uri="{D42A27DB-BD31-4B8C-83A1-F6EECF244321}">
                <p14:modId xmlns:p14="http://schemas.microsoft.com/office/powerpoint/2010/main" val="311258284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46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51B4FB-1F7C-4D9A-ABE0-0A58B7508C05}"/>
              </a:ext>
            </a:extLst>
          </p:cNvPr>
          <p:cNvSpPr>
            <a:spLocks noGrp="1"/>
          </p:cNvSpPr>
          <p:nvPr>
            <p:ph type="title"/>
          </p:nvPr>
        </p:nvSpPr>
        <p:spPr>
          <a:xfrm>
            <a:off x="863029" y="1012004"/>
            <a:ext cx="3416158" cy="4795408"/>
          </a:xfrm>
        </p:spPr>
        <p:txBody>
          <a:bodyPr>
            <a:normAutofit/>
          </a:bodyPr>
          <a:lstStyle/>
          <a:p>
            <a:r>
              <a:rPr lang="en-US" sz="3700" b="1" dirty="0">
                <a:solidFill>
                  <a:srgbClr val="FFFFFF"/>
                </a:solidFill>
              </a:rPr>
              <a:t>New Tool: </a:t>
            </a:r>
            <a:r>
              <a:rPr lang="en-US" sz="3700" b="1" dirty="0" err="1">
                <a:solidFill>
                  <a:srgbClr val="FFFFFF"/>
                </a:solidFill>
              </a:rPr>
              <a:t>WSForecast.com</a:t>
            </a:r>
            <a:endParaRPr lang="en-US" sz="3700" dirty="0">
              <a:solidFill>
                <a:srgbClr val="FFFFFF"/>
              </a:solidFill>
            </a:endParaRPr>
          </a:p>
        </p:txBody>
      </p:sp>
      <p:graphicFrame>
        <p:nvGraphicFramePr>
          <p:cNvPr id="5" name="Content Placeholder 2">
            <a:extLst>
              <a:ext uri="{FF2B5EF4-FFF2-40B4-BE49-F238E27FC236}">
                <a16:creationId xmlns:a16="http://schemas.microsoft.com/office/drawing/2014/main" id="{B449D1E4-7C7F-491F-8568-88A2ED5764CA}"/>
              </a:ext>
            </a:extLst>
          </p:cNvPr>
          <p:cNvGraphicFramePr>
            <a:graphicFrameLocks noGrp="1"/>
          </p:cNvGraphicFramePr>
          <p:nvPr>
            <p:ph idx="1"/>
            <p:extLst>
              <p:ext uri="{D42A27DB-BD31-4B8C-83A1-F6EECF244321}">
                <p14:modId xmlns:p14="http://schemas.microsoft.com/office/powerpoint/2010/main" val="26468700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41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F75788DB-A772-EA43-905A-38834CD4E0E2}"/>
              </a:ext>
            </a:extLst>
          </p:cNvPr>
          <p:cNvPicPr>
            <a:picLocks noChangeAspect="1"/>
          </p:cNvPicPr>
          <p:nvPr/>
        </p:nvPicPr>
        <p:blipFill>
          <a:blip r:embed="rId2"/>
          <a:stretch>
            <a:fillRect/>
          </a:stretch>
        </p:blipFill>
        <p:spPr>
          <a:xfrm>
            <a:off x="2096470" y="0"/>
            <a:ext cx="8237503" cy="6858000"/>
          </a:xfrm>
          <a:prstGeom prst="rect">
            <a:avLst/>
          </a:prstGeom>
        </p:spPr>
      </p:pic>
    </p:spTree>
    <p:extLst>
      <p:ext uri="{BB962C8B-B14F-4D97-AF65-F5344CB8AC3E}">
        <p14:creationId xmlns:p14="http://schemas.microsoft.com/office/powerpoint/2010/main" val="171403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89A472-4ED5-2E4F-A383-F0FAEB93A9DF}"/>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Information </a:t>
            </a:r>
          </a:p>
        </p:txBody>
      </p:sp>
      <p:graphicFrame>
        <p:nvGraphicFramePr>
          <p:cNvPr id="6" name="Content Placeholder 2">
            <a:extLst>
              <a:ext uri="{FF2B5EF4-FFF2-40B4-BE49-F238E27FC236}">
                <a16:creationId xmlns:a16="http://schemas.microsoft.com/office/drawing/2014/main" id="{4E814761-C462-4560-85FC-D595423E1942}"/>
              </a:ext>
            </a:extLst>
          </p:cNvPr>
          <p:cNvGraphicFramePr>
            <a:graphicFrameLocks noGrp="1"/>
          </p:cNvGraphicFramePr>
          <p:nvPr>
            <p:ph idx="1"/>
            <p:extLst>
              <p:ext uri="{D42A27DB-BD31-4B8C-83A1-F6EECF244321}">
                <p14:modId xmlns:p14="http://schemas.microsoft.com/office/powerpoint/2010/main" val="32275668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10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F3F088-E685-4FC0-9A37-EC10CC80F430}"/>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Moving Forward</a:t>
            </a:r>
          </a:p>
        </p:txBody>
      </p:sp>
      <p:graphicFrame>
        <p:nvGraphicFramePr>
          <p:cNvPr id="5" name="Content Placeholder 2">
            <a:extLst>
              <a:ext uri="{FF2B5EF4-FFF2-40B4-BE49-F238E27FC236}">
                <a16:creationId xmlns:a16="http://schemas.microsoft.com/office/drawing/2014/main" id="{4535378E-5062-40CE-806B-533EF3B1297D}"/>
              </a:ext>
            </a:extLst>
          </p:cNvPr>
          <p:cNvGraphicFramePr>
            <a:graphicFrameLocks noGrp="1"/>
          </p:cNvGraphicFramePr>
          <p:nvPr>
            <p:ph idx="1"/>
            <p:extLst>
              <p:ext uri="{D42A27DB-BD31-4B8C-83A1-F6EECF244321}">
                <p14:modId xmlns:p14="http://schemas.microsoft.com/office/powerpoint/2010/main" val="20488022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62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5">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3B280-F194-4544-9484-6F0EC3317CFF}"/>
              </a:ext>
            </a:extLst>
          </p:cNvPr>
          <p:cNvSpPr>
            <a:spLocks noGrp="1"/>
          </p:cNvSpPr>
          <p:nvPr>
            <p:ph type="title"/>
          </p:nvPr>
        </p:nvSpPr>
        <p:spPr>
          <a:xfrm>
            <a:off x="943277" y="712269"/>
            <a:ext cx="3370998" cy="5502264"/>
          </a:xfrm>
        </p:spPr>
        <p:txBody>
          <a:bodyPr>
            <a:normAutofit/>
          </a:bodyPr>
          <a:lstStyle/>
          <a:p>
            <a:r>
              <a:rPr lang="en-US">
                <a:solidFill>
                  <a:srgbClr val="FFFFFF"/>
                </a:solidFill>
              </a:rPr>
              <a:t>Feeding Our Growth</a:t>
            </a:r>
          </a:p>
        </p:txBody>
      </p:sp>
      <p:cxnSp>
        <p:nvCxnSpPr>
          <p:cNvPr id="28" name="Straight Connector 27">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E39B27A-3741-4C62-843B-A69E3E2E8D51}"/>
              </a:ext>
            </a:extLst>
          </p:cNvPr>
          <p:cNvGraphicFramePr>
            <a:graphicFrameLocks noGrp="1"/>
          </p:cNvGraphicFramePr>
          <p:nvPr>
            <p:ph idx="1"/>
            <p:extLst>
              <p:ext uri="{D42A27DB-BD31-4B8C-83A1-F6EECF244321}">
                <p14:modId xmlns:p14="http://schemas.microsoft.com/office/powerpoint/2010/main" val="280698734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859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BF0060-FFC0-2E44-977E-F4F09B9E509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49343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C0608F-ABD1-AF47-8B78-34E5EB0A55A0}"/>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500250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676</Words>
  <Application>Microsoft Macintosh PowerPoint</Application>
  <PresentationFormat>Widescreen</PresentationFormat>
  <Paragraphs>83</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Copperplate</vt:lpstr>
      <vt:lpstr>Office Theme</vt:lpstr>
      <vt:lpstr>Western States Forecasting Update </vt:lpstr>
      <vt:lpstr>Forecasting Goals </vt:lpstr>
      <vt:lpstr>New Tool: WSForecast.com</vt:lpstr>
      <vt:lpstr>PowerPoint Presentation</vt:lpstr>
      <vt:lpstr>Information </vt:lpstr>
      <vt:lpstr>Moving Forward</vt:lpstr>
      <vt:lpstr>Feeding Our Growth</vt:lpstr>
      <vt:lpstr>PowerPoint Presentation</vt:lpstr>
      <vt:lpstr>PowerPoint Presentation</vt:lpstr>
      <vt:lpstr>Manpower Shortages </vt:lpstr>
      <vt:lpstr>Recruiting Efforts</vt:lpstr>
      <vt:lpstr>Recruiting Efforts</vt:lpstr>
      <vt:lpstr>Recruiting Sucesses</vt:lpstr>
      <vt:lpstr>Recruiting Successes</vt:lpstr>
      <vt:lpstr>PowerPoint Presentation</vt:lpstr>
      <vt:lpstr>Recruiting Database</vt:lpstr>
      <vt:lpstr>Recruiting Database-Incoming</vt:lpstr>
      <vt:lpstr>Recruiting Database-Non-Experienced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States Forecasting Update </dc:title>
  <dc:creator>Johnny Baca</dc:creator>
  <cp:lastModifiedBy>Johnny Baca</cp:lastModifiedBy>
  <cp:revision>3</cp:revision>
  <dcterms:created xsi:type="dcterms:W3CDTF">2019-07-23T15:42:08Z</dcterms:created>
  <dcterms:modified xsi:type="dcterms:W3CDTF">2019-07-23T15:50:50Z</dcterms:modified>
</cp:coreProperties>
</file>